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84"/>
  </p:notesMasterIdLst>
  <p:sldIdLst>
    <p:sldId id="3825" r:id="rId5"/>
    <p:sldId id="280" r:id="rId6"/>
    <p:sldId id="3826" r:id="rId7"/>
    <p:sldId id="3916" r:id="rId8"/>
    <p:sldId id="3912" r:id="rId9"/>
    <p:sldId id="3895" r:id="rId10"/>
    <p:sldId id="3885" r:id="rId11"/>
    <p:sldId id="3884" r:id="rId12"/>
    <p:sldId id="3902" r:id="rId13"/>
    <p:sldId id="3886" r:id="rId14"/>
    <p:sldId id="3890" r:id="rId15"/>
    <p:sldId id="3904" r:id="rId16"/>
    <p:sldId id="3905" r:id="rId17"/>
    <p:sldId id="3915" r:id="rId18"/>
    <p:sldId id="3903" r:id="rId19"/>
    <p:sldId id="3907" r:id="rId20"/>
    <p:sldId id="3908" r:id="rId21"/>
    <p:sldId id="3906" r:id="rId22"/>
    <p:sldId id="3892" r:id="rId23"/>
    <p:sldId id="3893" r:id="rId24"/>
    <p:sldId id="3901" r:id="rId25"/>
    <p:sldId id="3909" r:id="rId26"/>
    <p:sldId id="3911" r:id="rId27"/>
    <p:sldId id="3897" r:id="rId28"/>
    <p:sldId id="3898" r:id="rId29"/>
    <p:sldId id="3910" r:id="rId30"/>
    <p:sldId id="3914" r:id="rId31"/>
    <p:sldId id="3887" r:id="rId32"/>
    <p:sldId id="3891" r:id="rId33"/>
    <p:sldId id="3922" r:id="rId34"/>
    <p:sldId id="3888" r:id="rId35"/>
    <p:sldId id="3923" r:id="rId36"/>
    <p:sldId id="3924" r:id="rId37"/>
    <p:sldId id="3930" r:id="rId38"/>
    <p:sldId id="3931" r:id="rId39"/>
    <p:sldId id="3928" r:id="rId40"/>
    <p:sldId id="3932" r:id="rId41"/>
    <p:sldId id="3929" r:id="rId42"/>
    <p:sldId id="3933" r:id="rId43"/>
    <p:sldId id="3925" r:id="rId44"/>
    <p:sldId id="3927" r:id="rId45"/>
    <p:sldId id="3918" r:id="rId46"/>
    <p:sldId id="3919" r:id="rId47"/>
    <p:sldId id="3920" r:id="rId48"/>
    <p:sldId id="3917" r:id="rId49"/>
    <p:sldId id="3934" r:id="rId50"/>
    <p:sldId id="3926" r:id="rId51"/>
    <p:sldId id="3889" r:id="rId52"/>
    <p:sldId id="3913" r:id="rId53"/>
    <p:sldId id="3921" r:id="rId54"/>
    <p:sldId id="3835" r:id="rId55"/>
    <p:sldId id="3878" r:id="rId56"/>
    <p:sldId id="3868" r:id="rId57"/>
    <p:sldId id="3879" r:id="rId58"/>
    <p:sldId id="3883" r:id="rId59"/>
    <p:sldId id="3862" r:id="rId60"/>
    <p:sldId id="3881" r:id="rId61"/>
    <p:sldId id="3853" r:id="rId62"/>
    <p:sldId id="3860" r:id="rId63"/>
    <p:sldId id="3876" r:id="rId64"/>
    <p:sldId id="3858" r:id="rId65"/>
    <p:sldId id="257" r:id="rId66"/>
    <p:sldId id="3861" r:id="rId67"/>
    <p:sldId id="3859" r:id="rId68"/>
    <p:sldId id="3882" r:id="rId69"/>
    <p:sldId id="3844" r:id="rId70"/>
    <p:sldId id="3856" r:id="rId71"/>
    <p:sldId id="3827" r:id="rId72"/>
    <p:sldId id="3857" r:id="rId73"/>
    <p:sldId id="3828" r:id="rId74"/>
    <p:sldId id="3791" r:id="rId75"/>
    <p:sldId id="3792" r:id="rId76"/>
    <p:sldId id="3829" r:id="rId77"/>
    <p:sldId id="3830" r:id="rId78"/>
    <p:sldId id="3831" r:id="rId79"/>
    <p:sldId id="3794" r:id="rId80"/>
    <p:sldId id="3832" r:id="rId81"/>
    <p:sldId id="3833" r:id="rId82"/>
    <p:sldId id="383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45" autoAdjust="0"/>
    <p:restoredTop sz="87802" autoAdjust="0"/>
  </p:normalViewPr>
  <p:slideViewPr>
    <p:cSldViewPr snapToGrid="0">
      <p:cViewPr varScale="1">
        <p:scale>
          <a:sx n="103" d="100"/>
          <a:sy n="103" d="100"/>
        </p:scale>
        <p:origin x="114" y="300"/>
      </p:cViewPr>
      <p:guideLst>
        <p:guide orient="horz" pos="1200"/>
        <p:guide orient="horz" pos="3408"/>
        <p:guide pos="6936"/>
        <p:guide pos="744"/>
      </p:guideLst>
    </p:cSldViewPr>
  </p:slideViewPr>
  <p:outlineViewPr>
    <p:cViewPr>
      <p:scale>
        <a:sx n="33" d="100"/>
        <a:sy n="33" d="100"/>
      </p:scale>
      <p:origin x="0" y="-5700"/>
    </p:cViewPr>
  </p:outlineViewPr>
  <p:notesTextViewPr>
    <p:cViewPr>
      <p:scale>
        <a:sx n="1" d="1"/>
        <a:sy n="1" d="1"/>
      </p:scale>
      <p:origin x="0" y="0"/>
    </p:cViewPr>
  </p:notesTextViewPr>
  <p:sorterViewPr>
    <p:cViewPr>
      <p:scale>
        <a:sx n="100" d="100"/>
        <a:sy n="100" d="100"/>
      </p:scale>
      <p:origin x="0" y="-40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89"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9.svg"/></Relationships>
</file>

<file path=ppt/diagrams/_rels/data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diagrams/_rels/data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diagrams/_rels/data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jpeg"/><Relationship Id="rId4" Type="http://schemas.openxmlformats.org/officeDocument/2006/relationships/image" Target="../media/image125.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4" Type="http://schemas.openxmlformats.org/officeDocument/2006/relationships/image" Target="../media/image6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jpeg"/><Relationship Id="rId4" Type="http://schemas.openxmlformats.org/officeDocument/2006/relationships/image" Target="../media/image125.jpe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EB82BE-5EAE-4335-9CA3-E2C2C4C5D1AB}" type="doc">
      <dgm:prSet loTypeId="urn:microsoft.com/office/officeart/2018/2/layout/IconVerticalSolidList" loCatId="icon" qsTypeId="urn:microsoft.com/office/officeart/2005/8/quickstyle/simple2" qsCatId="simple" csTypeId="urn:microsoft.com/office/officeart/2018/5/colors/Iconchunking_neutralicontext_colorful2" csCatId="colorful" phldr="1"/>
      <dgm:spPr/>
      <dgm:t>
        <a:bodyPr/>
        <a:lstStyle/>
        <a:p>
          <a:endParaRPr lang="en-US"/>
        </a:p>
      </dgm:t>
    </dgm:pt>
    <dgm:pt modelId="{5194E4B7-4A97-4019-BF74-774518E4F3B8}">
      <dgm:prSet/>
      <dgm:spPr/>
      <dgm:t>
        <a:bodyPr/>
        <a:lstStyle/>
        <a:p>
          <a:pPr>
            <a:lnSpc>
              <a:spcPct val="100000"/>
            </a:lnSpc>
          </a:pPr>
          <a:r>
            <a:rPr lang="en-US" dirty="0"/>
            <a:t>Point 1	</a:t>
          </a:r>
        </a:p>
      </dgm:t>
    </dgm:pt>
    <dgm:pt modelId="{48999984-3C0D-4D23-9C2E-B8D75663839D}" type="parTrans" cxnId="{9BAB1C19-1764-49DF-9498-6561526E8E3C}">
      <dgm:prSet/>
      <dgm:spPr/>
      <dgm:t>
        <a:bodyPr/>
        <a:lstStyle/>
        <a:p>
          <a:endParaRPr lang="en-US"/>
        </a:p>
      </dgm:t>
    </dgm:pt>
    <dgm:pt modelId="{21EE3E4B-3655-48F3-8F6F-5286794CABE6}" type="sibTrans" cxnId="{9BAB1C19-1764-49DF-9498-6561526E8E3C}">
      <dgm:prSet/>
      <dgm:spPr/>
      <dgm:t>
        <a:bodyPr/>
        <a:lstStyle/>
        <a:p>
          <a:endParaRPr lang="en-US"/>
        </a:p>
      </dgm:t>
    </dgm:pt>
    <dgm:pt modelId="{38789548-4CC2-4CD6-B954-70879F3DFA06}">
      <dgm:prSet/>
      <dgm:spPr/>
      <dgm:t>
        <a:bodyPr/>
        <a:lstStyle/>
        <a:p>
          <a:pPr>
            <a:lnSpc>
              <a:spcPct val="100000"/>
            </a:lnSpc>
          </a:pPr>
          <a:r>
            <a:rPr lang="en-US" dirty="0"/>
            <a:t>Point 2</a:t>
          </a:r>
        </a:p>
      </dgm:t>
    </dgm:pt>
    <dgm:pt modelId="{BD311606-D71D-4496-94C6-9D804D086F6C}" type="parTrans" cxnId="{2927F7A9-7F45-4245-BC4E-0953E1B8EF50}">
      <dgm:prSet/>
      <dgm:spPr/>
      <dgm:t>
        <a:bodyPr/>
        <a:lstStyle/>
        <a:p>
          <a:endParaRPr lang="en-US"/>
        </a:p>
      </dgm:t>
    </dgm:pt>
    <dgm:pt modelId="{014C3C71-C35D-42BE-B9BB-E088B63C2A9F}" type="sibTrans" cxnId="{2927F7A9-7F45-4245-BC4E-0953E1B8EF50}">
      <dgm:prSet/>
      <dgm:spPr/>
      <dgm:t>
        <a:bodyPr/>
        <a:lstStyle/>
        <a:p>
          <a:endParaRPr lang="en-US"/>
        </a:p>
      </dgm:t>
    </dgm:pt>
    <dgm:pt modelId="{6460A432-EF03-4DF9-B4E5-4603F024898C}">
      <dgm:prSet/>
      <dgm:spPr/>
      <dgm:t>
        <a:bodyPr/>
        <a:lstStyle/>
        <a:p>
          <a:pPr>
            <a:lnSpc>
              <a:spcPct val="100000"/>
            </a:lnSpc>
          </a:pPr>
          <a:r>
            <a:rPr lang="en-US" dirty="0"/>
            <a:t>Point 3</a:t>
          </a:r>
        </a:p>
      </dgm:t>
    </dgm:pt>
    <dgm:pt modelId="{3D7AFECE-224D-474A-88D4-412F478AE30E}" type="parTrans" cxnId="{0D74853A-8F26-4C15-A3EC-D1FAEB3CA1A1}">
      <dgm:prSet/>
      <dgm:spPr/>
      <dgm:t>
        <a:bodyPr/>
        <a:lstStyle/>
        <a:p>
          <a:endParaRPr lang="en-US"/>
        </a:p>
      </dgm:t>
    </dgm:pt>
    <dgm:pt modelId="{06C22312-49C8-4C93-9892-D442ACFF2FFB}" type="sibTrans" cxnId="{0D74853A-8F26-4C15-A3EC-D1FAEB3CA1A1}">
      <dgm:prSet/>
      <dgm:spPr/>
      <dgm:t>
        <a:bodyPr/>
        <a:lstStyle/>
        <a:p>
          <a:endParaRPr lang="en-US"/>
        </a:p>
      </dgm:t>
    </dgm:pt>
    <dgm:pt modelId="{4F312924-0D64-4A25-8E02-2343B0689EED}" type="pres">
      <dgm:prSet presAssocID="{33EB82BE-5EAE-4335-9CA3-E2C2C4C5D1AB}" presName="root" presStyleCnt="0">
        <dgm:presLayoutVars>
          <dgm:dir/>
          <dgm:resizeHandles val="exact"/>
        </dgm:presLayoutVars>
      </dgm:prSet>
      <dgm:spPr/>
    </dgm:pt>
    <dgm:pt modelId="{CCA4BAF2-9ED2-4CD6-99D0-70B1AB641E55}" type="pres">
      <dgm:prSet presAssocID="{5194E4B7-4A97-4019-BF74-774518E4F3B8}" presName="compNode" presStyleCnt="0"/>
      <dgm:spPr/>
    </dgm:pt>
    <dgm:pt modelId="{2A82224E-15A1-41C3-96B1-AA3420411DCB}" type="pres">
      <dgm:prSet presAssocID="{5194E4B7-4A97-4019-BF74-774518E4F3B8}" presName="bgRect" presStyleLbl="bgShp" presStyleIdx="0" presStyleCnt="3"/>
      <dgm:spPr/>
    </dgm:pt>
    <dgm:pt modelId="{E1852B63-DA3C-479A-850B-8179066AC193}" type="pres">
      <dgm:prSet presAssocID="{5194E4B7-4A97-4019-BF74-774518E4F3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B65B58B3-27EB-45A4-9133-736B2F6CFE94}" type="pres">
      <dgm:prSet presAssocID="{5194E4B7-4A97-4019-BF74-774518E4F3B8}" presName="spaceRect" presStyleCnt="0"/>
      <dgm:spPr/>
    </dgm:pt>
    <dgm:pt modelId="{B309D728-456F-4746-93A7-FF33C7C2A332}" type="pres">
      <dgm:prSet presAssocID="{5194E4B7-4A97-4019-BF74-774518E4F3B8}" presName="parTx" presStyleLbl="revTx" presStyleIdx="0" presStyleCnt="3">
        <dgm:presLayoutVars>
          <dgm:chMax val="0"/>
          <dgm:chPref val="0"/>
        </dgm:presLayoutVars>
      </dgm:prSet>
      <dgm:spPr/>
    </dgm:pt>
    <dgm:pt modelId="{288F2282-109F-42E9-BAC1-4A4EE4125AA0}" type="pres">
      <dgm:prSet presAssocID="{21EE3E4B-3655-48F3-8F6F-5286794CABE6}" presName="sibTrans" presStyleCnt="0"/>
      <dgm:spPr/>
    </dgm:pt>
    <dgm:pt modelId="{93425173-2856-4293-B249-6F78BAA39842}" type="pres">
      <dgm:prSet presAssocID="{38789548-4CC2-4CD6-B954-70879F3DFA06}" presName="compNode" presStyleCnt="0"/>
      <dgm:spPr/>
    </dgm:pt>
    <dgm:pt modelId="{8E45AFDF-8186-4569-AAD4-585741B77989}" type="pres">
      <dgm:prSet presAssocID="{38789548-4CC2-4CD6-B954-70879F3DFA06}" presName="bgRect" presStyleLbl="bgShp" presStyleIdx="1" presStyleCnt="3" custLinFactNeighborX="-27275" custLinFactNeighborY="2921"/>
      <dgm:spPr/>
    </dgm:pt>
    <dgm:pt modelId="{8E0DE77A-2B22-47B9-8D82-41AF65E70836}" type="pres">
      <dgm:prSet presAssocID="{38789548-4CC2-4CD6-B954-70879F3DFA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ail"/>
        </a:ext>
      </dgm:extLst>
    </dgm:pt>
    <dgm:pt modelId="{359040A1-6B04-4D28-9138-025EC98C0E03}" type="pres">
      <dgm:prSet presAssocID="{38789548-4CC2-4CD6-B954-70879F3DFA06}" presName="spaceRect" presStyleCnt="0"/>
      <dgm:spPr/>
    </dgm:pt>
    <dgm:pt modelId="{6CBADB54-7CA4-4C7D-99DF-E926425885F8}" type="pres">
      <dgm:prSet presAssocID="{38789548-4CC2-4CD6-B954-70879F3DFA06}" presName="parTx" presStyleLbl="revTx" presStyleIdx="1" presStyleCnt="3">
        <dgm:presLayoutVars>
          <dgm:chMax val="0"/>
          <dgm:chPref val="0"/>
        </dgm:presLayoutVars>
      </dgm:prSet>
      <dgm:spPr/>
    </dgm:pt>
    <dgm:pt modelId="{AE5CB231-944E-4DB8-8F0D-3B89DE942CFF}" type="pres">
      <dgm:prSet presAssocID="{014C3C71-C35D-42BE-B9BB-E088B63C2A9F}" presName="sibTrans" presStyleCnt="0"/>
      <dgm:spPr/>
    </dgm:pt>
    <dgm:pt modelId="{7F2F1862-1A6C-48C6-A233-D855A4B0B661}" type="pres">
      <dgm:prSet presAssocID="{6460A432-EF03-4DF9-B4E5-4603F024898C}" presName="compNode" presStyleCnt="0"/>
      <dgm:spPr/>
    </dgm:pt>
    <dgm:pt modelId="{302880A2-7989-448C-ACA9-42ACFD33B122}" type="pres">
      <dgm:prSet presAssocID="{6460A432-EF03-4DF9-B4E5-4603F024898C}" presName="bgRect" presStyleLbl="bgShp" presStyleIdx="2" presStyleCnt="3"/>
      <dgm:spPr/>
    </dgm:pt>
    <dgm:pt modelId="{9E4AC255-16FD-4876-85B6-CC23C407C22B}" type="pres">
      <dgm:prSet presAssocID="{6460A432-EF03-4DF9-B4E5-4603F02489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nternet"/>
        </a:ext>
      </dgm:extLst>
    </dgm:pt>
    <dgm:pt modelId="{E7B6C2F5-8324-40CB-840D-5451A5272276}" type="pres">
      <dgm:prSet presAssocID="{6460A432-EF03-4DF9-B4E5-4603F024898C}" presName="spaceRect" presStyleCnt="0"/>
      <dgm:spPr/>
    </dgm:pt>
    <dgm:pt modelId="{E65D9744-0E7A-4197-8C91-9CD1C89BADEA}" type="pres">
      <dgm:prSet presAssocID="{6460A432-EF03-4DF9-B4E5-4603F024898C}" presName="parTx" presStyleLbl="revTx" presStyleIdx="2" presStyleCnt="3">
        <dgm:presLayoutVars>
          <dgm:chMax val="0"/>
          <dgm:chPref val="0"/>
        </dgm:presLayoutVars>
      </dgm:prSet>
      <dgm:spPr/>
    </dgm:pt>
  </dgm:ptLst>
  <dgm:cxnLst>
    <dgm:cxn modelId="{9BAB1C19-1764-49DF-9498-6561526E8E3C}" srcId="{33EB82BE-5EAE-4335-9CA3-E2C2C4C5D1AB}" destId="{5194E4B7-4A97-4019-BF74-774518E4F3B8}" srcOrd="0" destOrd="0" parTransId="{48999984-3C0D-4D23-9C2E-B8D75663839D}" sibTransId="{21EE3E4B-3655-48F3-8F6F-5286794CABE6}"/>
    <dgm:cxn modelId="{0D74853A-8F26-4C15-A3EC-D1FAEB3CA1A1}" srcId="{33EB82BE-5EAE-4335-9CA3-E2C2C4C5D1AB}" destId="{6460A432-EF03-4DF9-B4E5-4603F024898C}" srcOrd="2" destOrd="0" parTransId="{3D7AFECE-224D-474A-88D4-412F478AE30E}" sibTransId="{06C22312-49C8-4C93-9892-D442ACFF2FFB}"/>
    <dgm:cxn modelId="{726E9961-C349-4C53-903C-E52DAF75EBCA}" type="presOf" srcId="{5194E4B7-4A97-4019-BF74-774518E4F3B8}" destId="{B309D728-456F-4746-93A7-FF33C7C2A332}" srcOrd="0" destOrd="0" presId="urn:microsoft.com/office/officeart/2018/2/layout/IconVerticalSolidList"/>
    <dgm:cxn modelId="{DE01A58F-7EED-472D-9CAF-59699F09BB6E}" type="presOf" srcId="{33EB82BE-5EAE-4335-9CA3-E2C2C4C5D1AB}" destId="{4F312924-0D64-4A25-8E02-2343B0689EED}" srcOrd="0" destOrd="0" presId="urn:microsoft.com/office/officeart/2018/2/layout/IconVerticalSolidList"/>
    <dgm:cxn modelId="{2927F7A9-7F45-4245-BC4E-0953E1B8EF50}" srcId="{33EB82BE-5EAE-4335-9CA3-E2C2C4C5D1AB}" destId="{38789548-4CC2-4CD6-B954-70879F3DFA06}" srcOrd="1" destOrd="0" parTransId="{BD311606-D71D-4496-94C6-9D804D086F6C}" sibTransId="{014C3C71-C35D-42BE-B9BB-E088B63C2A9F}"/>
    <dgm:cxn modelId="{DA2F6DCF-8D85-4E68-803C-B634A8329315}" type="presOf" srcId="{6460A432-EF03-4DF9-B4E5-4603F024898C}" destId="{E65D9744-0E7A-4197-8C91-9CD1C89BADEA}" srcOrd="0" destOrd="0" presId="urn:microsoft.com/office/officeart/2018/2/layout/IconVerticalSolidList"/>
    <dgm:cxn modelId="{5331BBDA-4387-436C-A3A6-E0604F0AB020}" type="presOf" srcId="{38789548-4CC2-4CD6-B954-70879F3DFA06}" destId="{6CBADB54-7CA4-4C7D-99DF-E926425885F8}" srcOrd="0" destOrd="0" presId="urn:microsoft.com/office/officeart/2018/2/layout/IconVerticalSolidList"/>
    <dgm:cxn modelId="{1A40C98B-BF04-460A-A8B7-5C2718323408}" type="presParOf" srcId="{4F312924-0D64-4A25-8E02-2343B0689EED}" destId="{CCA4BAF2-9ED2-4CD6-99D0-70B1AB641E55}" srcOrd="0" destOrd="0" presId="urn:microsoft.com/office/officeart/2018/2/layout/IconVerticalSolidList"/>
    <dgm:cxn modelId="{99A1C79D-078F-4133-86F3-4086EFF3DF00}" type="presParOf" srcId="{CCA4BAF2-9ED2-4CD6-99D0-70B1AB641E55}" destId="{2A82224E-15A1-41C3-96B1-AA3420411DCB}" srcOrd="0" destOrd="0" presId="urn:microsoft.com/office/officeart/2018/2/layout/IconVerticalSolidList"/>
    <dgm:cxn modelId="{FDFF4400-B98E-4D2C-9E6D-B3C4E0FA5AA4}" type="presParOf" srcId="{CCA4BAF2-9ED2-4CD6-99D0-70B1AB641E55}" destId="{E1852B63-DA3C-479A-850B-8179066AC193}" srcOrd="1" destOrd="0" presId="urn:microsoft.com/office/officeart/2018/2/layout/IconVerticalSolidList"/>
    <dgm:cxn modelId="{8DF91E51-7CC7-4E2F-B637-41E865A96C0D}" type="presParOf" srcId="{CCA4BAF2-9ED2-4CD6-99D0-70B1AB641E55}" destId="{B65B58B3-27EB-45A4-9133-736B2F6CFE94}" srcOrd="2" destOrd="0" presId="urn:microsoft.com/office/officeart/2018/2/layout/IconVerticalSolidList"/>
    <dgm:cxn modelId="{B04CAA3E-CF0B-4118-AD60-0F528D4C0041}" type="presParOf" srcId="{CCA4BAF2-9ED2-4CD6-99D0-70B1AB641E55}" destId="{B309D728-456F-4746-93A7-FF33C7C2A332}" srcOrd="3" destOrd="0" presId="urn:microsoft.com/office/officeart/2018/2/layout/IconVerticalSolidList"/>
    <dgm:cxn modelId="{9E56CDEB-232F-44A0-BF7F-1E3775BDF221}" type="presParOf" srcId="{4F312924-0D64-4A25-8E02-2343B0689EED}" destId="{288F2282-109F-42E9-BAC1-4A4EE4125AA0}" srcOrd="1" destOrd="0" presId="urn:microsoft.com/office/officeart/2018/2/layout/IconVerticalSolidList"/>
    <dgm:cxn modelId="{0D83CA0F-32EA-4B3F-808A-18AA015EA309}" type="presParOf" srcId="{4F312924-0D64-4A25-8E02-2343B0689EED}" destId="{93425173-2856-4293-B249-6F78BAA39842}" srcOrd="2" destOrd="0" presId="urn:microsoft.com/office/officeart/2018/2/layout/IconVerticalSolidList"/>
    <dgm:cxn modelId="{BC8CE1A4-7880-49D2-AB53-2076D3745F10}" type="presParOf" srcId="{93425173-2856-4293-B249-6F78BAA39842}" destId="{8E45AFDF-8186-4569-AAD4-585741B77989}" srcOrd="0" destOrd="0" presId="urn:microsoft.com/office/officeart/2018/2/layout/IconVerticalSolidList"/>
    <dgm:cxn modelId="{0C0346E3-5E80-49E4-8325-0E4CB8E53FDB}" type="presParOf" srcId="{93425173-2856-4293-B249-6F78BAA39842}" destId="{8E0DE77A-2B22-47B9-8D82-41AF65E70836}" srcOrd="1" destOrd="0" presId="urn:microsoft.com/office/officeart/2018/2/layout/IconVerticalSolidList"/>
    <dgm:cxn modelId="{FB41245D-CA13-4F46-A975-754F1E406CBE}" type="presParOf" srcId="{93425173-2856-4293-B249-6F78BAA39842}" destId="{359040A1-6B04-4D28-9138-025EC98C0E03}" srcOrd="2" destOrd="0" presId="urn:microsoft.com/office/officeart/2018/2/layout/IconVerticalSolidList"/>
    <dgm:cxn modelId="{FE94EB86-30DD-4E46-9906-E69B22EB854E}" type="presParOf" srcId="{93425173-2856-4293-B249-6F78BAA39842}" destId="{6CBADB54-7CA4-4C7D-99DF-E926425885F8}" srcOrd="3" destOrd="0" presId="urn:microsoft.com/office/officeart/2018/2/layout/IconVerticalSolidList"/>
    <dgm:cxn modelId="{1D8CB5FE-8CE1-4192-83B4-75FB8DA3943E}" type="presParOf" srcId="{4F312924-0D64-4A25-8E02-2343B0689EED}" destId="{AE5CB231-944E-4DB8-8F0D-3B89DE942CFF}" srcOrd="3" destOrd="0" presId="urn:microsoft.com/office/officeart/2018/2/layout/IconVerticalSolidList"/>
    <dgm:cxn modelId="{FFF9E45B-2E1A-4868-AC78-8F53D1AD8A73}" type="presParOf" srcId="{4F312924-0D64-4A25-8E02-2343B0689EED}" destId="{7F2F1862-1A6C-48C6-A233-D855A4B0B661}" srcOrd="4" destOrd="0" presId="urn:microsoft.com/office/officeart/2018/2/layout/IconVerticalSolidList"/>
    <dgm:cxn modelId="{ACE21850-1388-46B0-8F0D-5F9BCB701B0A}" type="presParOf" srcId="{7F2F1862-1A6C-48C6-A233-D855A4B0B661}" destId="{302880A2-7989-448C-ACA9-42ACFD33B122}" srcOrd="0" destOrd="0" presId="urn:microsoft.com/office/officeart/2018/2/layout/IconVerticalSolidList"/>
    <dgm:cxn modelId="{0598A481-67B6-4614-A3FA-978451042ABE}" type="presParOf" srcId="{7F2F1862-1A6C-48C6-A233-D855A4B0B661}" destId="{9E4AC255-16FD-4876-85B6-CC23C407C22B}" srcOrd="1" destOrd="0" presId="urn:microsoft.com/office/officeart/2018/2/layout/IconVerticalSolidList"/>
    <dgm:cxn modelId="{3636E7E4-7256-4FEA-9AF3-F65C67E40F61}" type="presParOf" srcId="{7F2F1862-1A6C-48C6-A233-D855A4B0B661}" destId="{E7B6C2F5-8324-40CB-840D-5451A5272276}" srcOrd="2" destOrd="0" presId="urn:microsoft.com/office/officeart/2018/2/layout/IconVerticalSolidList"/>
    <dgm:cxn modelId="{DDAFEFF1-3E6B-47B8-BA84-2A2855B749F2}" type="presParOf" srcId="{7F2F1862-1A6C-48C6-A233-D855A4B0B661}" destId="{E65D9744-0E7A-4197-8C91-9CD1C89BAD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454394-D47B-4832-AA85-3E2E38BE2E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145F79B-EB6F-40EE-B6E2-014F5941338E}">
      <dgm:prSet/>
      <dgm:spPr/>
      <dgm:t>
        <a:bodyPr/>
        <a:lstStyle/>
        <a:p>
          <a:r>
            <a:rPr lang="en-US"/>
            <a:t>Domain driven approach</a:t>
          </a:r>
        </a:p>
      </dgm:t>
    </dgm:pt>
    <dgm:pt modelId="{53B0C1FB-33DA-45FF-B3FA-59CC857D1555}" type="parTrans" cxnId="{7B5FE613-5300-4AD4-AEEA-7DAEED3A9A9A}">
      <dgm:prSet/>
      <dgm:spPr/>
      <dgm:t>
        <a:bodyPr/>
        <a:lstStyle/>
        <a:p>
          <a:endParaRPr lang="en-US"/>
        </a:p>
      </dgm:t>
    </dgm:pt>
    <dgm:pt modelId="{2C73116B-EFE4-477C-90EC-1EE69BE5C117}" type="sibTrans" cxnId="{7B5FE613-5300-4AD4-AEEA-7DAEED3A9A9A}">
      <dgm:prSet/>
      <dgm:spPr/>
      <dgm:t>
        <a:bodyPr/>
        <a:lstStyle/>
        <a:p>
          <a:endParaRPr lang="en-US"/>
        </a:p>
      </dgm:t>
    </dgm:pt>
    <dgm:pt modelId="{4F2C78B2-3939-432D-88E1-CA92F49F3D73}">
      <dgm:prSet/>
      <dgm:spPr/>
      <dgm:t>
        <a:bodyPr/>
        <a:lstStyle/>
        <a:p>
          <a:r>
            <a:rPr lang="en-US"/>
            <a:t>Enforcing the stability principle</a:t>
          </a:r>
        </a:p>
      </dgm:t>
    </dgm:pt>
    <dgm:pt modelId="{01BD920F-B131-4AF1-97C5-9C3C0813CC29}" type="parTrans" cxnId="{3E8EAD00-2E5D-4245-B6BD-B6145C984344}">
      <dgm:prSet/>
      <dgm:spPr/>
      <dgm:t>
        <a:bodyPr/>
        <a:lstStyle/>
        <a:p>
          <a:endParaRPr lang="en-US"/>
        </a:p>
      </dgm:t>
    </dgm:pt>
    <dgm:pt modelId="{C0F25FDD-5B63-4919-A524-CF86921222AB}" type="sibTrans" cxnId="{3E8EAD00-2E5D-4245-B6BD-B6145C984344}">
      <dgm:prSet/>
      <dgm:spPr/>
      <dgm:t>
        <a:bodyPr/>
        <a:lstStyle/>
        <a:p>
          <a:endParaRPr lang="en-US"/>
        </a:p>
      </dgm:t>
    </dgm:pt>
    <dgm:pt modelId="{0EE2CD27-B049-4DD5-A927-B97FC9D929C1}">
      <dgm:prSet/>
      <dgm:spPr/>
      <dgm:t>
        <a:bodyPr/>
        <a:lstStyle/>
        <a:p>
          <a:r>
            <a:rPr lang="en-US"/>
            <a:t>Enforcing single responsibility principle</a:t>
          </a:r>
        </a:p>
      </dgm:t>
    </dgm:pt>
    <dgm:pt modelId="{334D46EB-8627-4569-842D-7E83BFDE7CB9}" type="parTrans" cxnId="{95D869CC-5A26-4C7B-A890-87D4AFD30BD6}">
      <dgm:prSet/>
      <dgm:spPr/>
      <dgm:t>
        <a:bodyPr/>
        <a:lstStyle/>
        <a:p>
          <a:endParaRPr lang="en-US"/>
        </a:p>
      </dgm:t>
    </dgm:pt>
    <dgm:pt modelId="{579F3DC1-B84B-474C-AE4C-4B98D9874269}" type="sibTrans" cxnId="{95D869CC-5A26-4C7B-A890-87D4AFD30BD6}">
      <dgm:prSet/>
      <dgm:spPr/>
      <dgm:t>
        <a:bodyPr/>
        <a:lstStyle/>
        <a:p>
          <a:endParaRPr lang="en-US"/>
        </a:p>
      </dgm:t>
    </dgm:pt>
    <dgm:pt modelId="{7D448B87-802B-4689-9972-E309FE0C0488}">
      <dgm:prSet/>
      <dgm:spPr/>
      <dgm:t>
        <a:bodyPr/>
        <a:lstStyle/>
        <a:p>
          <a:r>
            <a:rPr lang="en-US"/>
            <a:t>Resulting on more flexibility: easier to maintain and modernize</a:t>
          </a:r>
        </a:p>
      </dgm:t>
    </dgm:pt>
    <dgm:pt modelId="{BC8E8506-4AD9-45F0-B275-36AE7CF1A7F9}" type="parTrans" cxnId="{61B5A813-1E46-4C5E-9DFE-445022E47A0B}">
      <dgm:prSet/>
      <dgm:spPr/>
      <dgm:t>
        <a:bodyPr/>
        <a:lstStyle/>
        <a:p>
          <a:endParaRPr lang="en-US"/>
        </a:p>
      </dgm:t>
    </dgm:pt>
    <dgm:pt modelId="{0858E76B-BC68-4145-A0F2-F909532CA44F}" type="sibTrans" cxnId="{61B5A813-1E46-4C5E-9DFE-445022E47A0B}">
      <dgm:prSet/>
      <dgm:spPr/>
      <dgm:t>
        <a:bodyPr/>
        <a:lstStyle/>
        <a:p>
          <a:endParaRPr lang="en-US"/>
        </a:p>
      </dgm:t>
    </dgm:pt>
    <dgm:pt modelId="{A70A3702-EA73-4F79-AE9A-6312465319A7}" type="pres">
      <dgm:prSet presAssocID="{DD454394-D47B-4832-AA85-3E2E38BE2E70}" presName="root" presStyleCnt="0">
        <dgm:presLayoutVars>
          <dgm:dir/>
          <dgm:resizeHandles val="exact"/>
        </dgm:presLayoutVars>
      </dgm:prSet>
      <dgm:spPr/>
    </dgm:pt>
    <dgm:pt modelId="{21BD0D4A-618A-4C56-AB2F-855E8E74AB8D}" type="pres">
      <dgm:prSet presAssocID="{F145F79B-EB6F-40EE-B6E2-014F5941338E}" presName="compNode" presStyleCnt="0"/>
      <dgm:spPr/>
    </dgm:pt>
    <dgm:pt modelId="{5CA3CCE4-DE1A-434D-8C10-16483D8CF8E4}" type="pres">
      <dgm:prSet presAssocID="{F145F79B-EB6F-40EE-B6E2-014F5941338E}" presName="bgRect" presStyleLbl="bgShp" presStyleIdx="0" presStyleCnt="4"/>
      <dgm:spPr/>
    </dgm:pt>
    <dgm:pt modelId="{DD5A52B6-46B6-4482-B838-2EA48D557B89}" type="pres">
      <dgm:prSet presAssocID="{F145F79B-EB6F-40EE-B6E2-014F5941338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C126A1D-8568-484E-9275-E84E1C6E1260}" type="pres">
      <dgm:prSet presAssocID="{F145F79B-EB6F-40EE-B6E2-014F5941338E}" presName="spaceRect" presStyleCnt="0"/>
      <dgm:spPr/>
    </dgm:pt>
    <dgm:pt modelId="{180227A9-451E-414D-B156-7A1CD4CC927F}" type="pres">
      <dgm:prSet presAssocID="{F145F79B-EB6F-40EE-B6E2-014F5941338E}" presName="parTx" presStyleLbl="revTx" presStyleIdx="0" presStyleCnt="4">
        <dgm:presLayoutVars>
          <dgm:chMax val="0"/>
          <dgm:chPref val="0"/>
        </dgm:presLayoutVars>
      </dgm:prSet>
      <dgm:spPr/>
    </dgm:pt>
    <dgm:pt modelId="{D80502EE-9CAB-476B-A762-9947EDB479E1}" type="pres">
      <dgm:prSet presAssocID="{2C73116B-EFE4-477C-90EC-1EE69BE5C117}" presName="sibTrans" presStyleCnt="0"/>
      <dgm:spPr/>
    </dgm:pt>
    <dgm:pt modelId="{717F9F78-5528-4143-B815-C45872ED105D}" type="pres">
      <dgm:prSet presAssocID="{4F2C78B2-3939-432D-88E1-CA92F49F3D73}" presName="compNode" presStyleCnt="0"/>
      <dgm:spPr/>
    </dgm:pt>
    <dgm:pt modelId="{18B504B3-11B5-4458-8AF6-4223D583EB7A}" type="pres">
      <dgm:prSet presAssocID="{4F2C78B2-3939-432D-88E1-CA92F49F3D73}" presName="bgRect" presStyleLbl="bgShp" presStyleIdx="1" presStyleCnt="4"/>
      <dgm:spPr/>
    </dgm:pt>
    <dgm:pt modelId="{48CDD0E8-FCB3-4B30-90D4-0F256F2823C7}" type="pres">
      <dgm:prSet presAssocID="{4F2C78B2-3939-432D-88E1-CA92F49F3D7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B40840EE-9455-4508-A2DF-797D7CF42D5C}" type="pres">
      <dgm:prSet presAssocID="{4F2C78B2-3939-432D-88E1-CA92F49F3D73}" presName="spaceRect" presStyleCnt="0"/>
      <dgm:spPr/>
    </dgm:pt>
    <dgm:pt modelId="{52C74089-E69E-400E-A8F0-2C33238E3EE0}" type="pres">
      <dgm:prSet presAssocID="{4F2C78B2-3939-432D-88E1-CA92F49F3D73}" presName="parTx" presStyleLbl="revTx" presStyleIdx="1" presStyleCnt="4">
        <dgm:presLayoutVars>
          <dgm:chMax val="0"/>
          <dgm:chPref val="0"/>
        </dgm:presLayoutVars>
      </dgm:prSet>
      <dgm:spPr/>
    </dgm:pt>
    <dgm:pt modelId="{8030E490-6ABD-4378-B406-1DC5E2239DEA}" type="pres">
      <dgm:prSet presAssocID="{C0F25FDD-5B63-4919-A524-CF86921222AB}" presName="sibTrans" presStyleCnt="0"/>
      <dgm:spPr/>
    </dgm:pt>
    <dgm:pt modelId="{1303125B-AC92-4F49-BB2B-570BDF0185D2}" type="pres">
      <dgm:prSet presAssocID="{0EE2CD27-B049-4DD5-A927-B97FC9D929C1}" presName="compNode" presStyleCnt="0"/>
      <dgm:spPr/>
    </dgm:pt>
    <dgm:pt modelId="{02C562AA-0F5A-498C-AB09-EEE89415D191}" type="pres">
      <dgm:prSet presAssocID="{0EE2CD27-B049-4DD5-A927-B97FC9D929C1}" presName="bgRect" presStyleLbl="bgShp" presStyleIdx="2" presStyleCnt="4"/>
      <dgm:spPr/>
    </dgm:pt>
    <dgm:pt modelId="{F8ACC60D-B115-4DE4-8AE8-7CD7F79DB86F}" type="pres">
      <dgm:prSet presAssocID="{0EE2CD27-B049-4DD5-A927-B97FC9D929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roup"/>
        </a:ext>
      </dgm:extLst>
    </dgm:pt>
    <dgm:pt modelId="{AD46BC89-75D1-45BE-97AF-BFE3E9A300BE}" type="pres">
      <dgm:prSet presAssocID="{0EE2CD27-B049-4DD5-A927-B97FC9D929C1}" presName="spaceRect" presStyleCnt="0"/>
      <dgm:spPr/>
    </dgm:pt>
    <dgm:pt modelId="{EC5B708D-4567-40CC-8112-7F2E23F12F51}" type="pres">
      <dgm:prSet presAssocID="{0EE2CD27-B049-4DD5-A927-B97FC9D929C1}" presName="parTx" presStyleLbl="revTx" presStyleIdx="2" presStyleCnt="4">
        <dgm:presLayoutVars>
          <dgm:chMax val="0"/>
          <dgm:chPref val="0"/>
        </dgm:presLayoutVars>
      </dgm:prSet>
      <dgm:spPr/>
    </dgm:pt>
    <dgm:pt modelId="{73F12EF8-1F70-4175-944E-B895A10950A6}" type="pres">
      <dgm:prSet presAssocID="{579F3DC1-B84B-474C-AE4C-4B98D9874269}" presName="sibTrans" presStyleCnt="0"/>
      <dgm:spPr/>
    </dgm:pt>
    <dgm:pt modelId="{8AE718C4-454B-4692-AF5A-BF623D7CACB5}" type="pres">
      <dgm:prSet presAssocID="{7D448B87-802B-4689-9972-E309FE0C0488}" presName="compNode" presStyleCnt="0"/>
      <dgm:spPr/>
    </dgm:pt>
    <dgm:pt modelId="{D8F45F98-B623-459C-A3F0-5C9A5A115CEE}" type="pres">
      <dgm:prSet presAssocID="{7D448B87-802B-4689-9972-E309FE0C0488}" presName="bgRect" presStyleLbl="bgShp" presStyleIdx="3" presStyleCnt="4"/>
      <dgm:spPr/>
    </dgm:pt>
    <dgm:pt modelId="{57D3AFE4-5C51-43D8-B7EF-D90B2D145850}" type="pres">
      <dgm:prSet presAssocID="{7D448B87-802B-4689-9972-E309FE0C04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275C8B0A-3464-478C-8FDA-D5127A5F14C4}" type="pres">
      <dgm:prSet presAssocID="{7D448B87-802B-4689-9972-E309FE0C0488}" presName="spaceRect" presStyleCnt="0"/>
      <dgm:spPr/>
    </dgm:pt>
    <dgm:pt modelId="{82DE3E76-E232-4045-BDAE-252FC46DB6E8}" type="pres">
      <dgm:prSet presAssocID="{7D448B87-802B-4689-9972-E309FE0C0488}" presName="parTx" presStyleLbl="revTx" presStyleIdx="3" presStyleCnt="4">
        <dgm:presLayoutVars>
          <dgm:chMax val="0"/>
          <dgm:chPref val="0"/>
        </dgm:presLayoutVars>
      </dgm:prSet>
      <dgm:spPr/>
    </dgm:pt>
  </dgm:ptLst>
  <dgm:cxnLst>
    <dgm:cxn modelId="{3E8EAD00-2E5D-4245-B6BD-B6145C984344}" srcId="{DD454394-D47B-4832-AA85-3E2E38BE2E70}" destId="{4F2C78B2-3939-432D-88E1-CA92F49F3D73}" srcOrd="1" destOrd="0" parTransId="{01BD920F-B131-4AF1-97C5-9C3C0813CC29}" sibTransId="{C0F25FDD-5B63-4919-A524-CF86921222AB}"/>
    <dgm:cxn modelId="{61B5A813-1E46-4C5E-9DFE-445022E47A0B}" srcId="{DD454394-D47B-4832-AA85-3E2E38BE2E70}" destId="{7D448B87-802B-4689-9972-E309FE0C0488}" srcOrd="3" destOrd="0" parTransId="{BC8E8506-4AD9-45F0-B275-36AE7CF1A7F9}" sibTransId="{0858E76B-BC68-4145-A0F2-F909532CA44F}"/>
    <dgm:cxn modelId="{7B5FE613-5300-4AD4-AEEA-7DAEED3A9A9A}" srcId="{DD454394-D47B-4832-AA85-3E2E38BE2E70}" destId="{F145F79B-EB6F-40EE-B6E2-014F5941338E}" srcOrd="0" destOrd="0" parTransId="{53B0C1FB-33DA-45FF-B3FA-59CC857D1555}" sibTransId="{2C73116B-EFE4-477C-90EC-1EE69BE5C117}"/>
    <dgm:cxn modelId="{7620FF1E-9744-4FFE-9013-254823CE84F8}" type="presOf" srcId="{4F2C78B2-3939-432D-88E1-CA92F49F3D73}" destId="{52C74089-E69E-400E-A8F0-2C33238E3EE0}" srcOrd="0" destOrd="0" presId="urn:microsoft.com/office/officeart/2018/2/layout/IconVerticalSolidList"/>
    <dgm:cxn modelId="{BF347874-248D-4433-A85A-1B7839036003}" type="presOf" srcId="{F145F79B-EB6F-40EE-B6E2-014F5941338E}" destId="{180227A9-451E-414D-B156-7A1CD4CC927F}" srcOrd="0" destOrd="0" presId="urn:microsoft.com/office/officeart/2018/2/layout/IconVerticalSolidList"/>
    <dgm:cxn modelId="{83773E77-8351-48F2-9A25-D1D6B3EEF986}" type="presOf" srcId="{0EE2CD27-B049-4DD5-A927-B97FC9D929C1}" destId="{EC5B708D-4567-40CC-8112-7F2E23F12F51}" srcOrd="0" destOrd="0" presId="urn:microsoft.com/office/officeart/2018/2/layout/IconVerticalSolidList"/>
    <dgm:cxn modelId="{39A9897C-CCB7-417D-9CA4-EE6CE132BAFB}" type="presOf" srcId="{7D448B87-802B-4689-9972-E309FE0C0488}" destId="{82DE3E76-E232-4045-BDAE-252FC46DB6E8}" srcOrd="0" destOrd="0" presId="urn:microsoft.com/office/officeart/2018/2/layout/IconVerticalSolidList"/>
    <dgm:cxn modelId="{5F1FBBC0-E74C-4161-AD69-53F61B53EC42}" type="presOf" srcId="{DD454394-D47B-4832-AA85-3E2E38BE2E70}" destId="{A70A3702-EA73-4F79-AE9A-6312465319A7}" srcOrd="0" destOrd="0" presId="urn:microsoft.com/office/officeart/2018/2/layout/IconVerticalSolidList"/>
    <dgm:cxn modelId="{95D869CC-5A26-4C7B-A890-87D4AFD30BD6}" srcId="{DD454394-D47B-4832-AA85-3E2E38BE2E70}" destId="{0EE2CD27-B049-4DD5-A927-B97FC9D929C1}" srcOrd="2" destOrd="0" parTransId="{334D46EB-8627-4569-842D-7E83BFDE7CB9}" sibTransId="{579F3DC1-B84B-474C-AE4C-4B98D9874269}"/>
    <dgm:cxn modelId="{C5634FCC-AE48-4E6E-9975-1B32A465C158}" type="presParOf" srcId="{A70A3702-EA73-4F79-AE9A-6312465319A7}" destId="{21BD0D4A-618A-4C56-AB2F-855E8E74AB8D}" srcOrd="0" destOrd="0" presId="urn:microsoft.com/office/officeart/2018/2/layout/IconVerticalSolidList"/>
    <dgm:cxn modelId="{A557EECC-FDA0-4652-9385-840E0ED2EA58}" type="presParOf" srcId="{21BD0D4A-618A-4C56-AB2F-855E8E74AB8D}" destId="{5CA3CCE4-DE1A-434D-8C10-16483D8CF8E4}" srcOrd="0" destOrd="0" presId="urn:microsoft.com/office/officeart/2018/2/layout/IconVerticalSolidList"/>
    <dgm:cxn modelId="{314F7018-C28C-42E7-8BF5-0B5FBD5153DC}" type="presParOf" srcId="{21BD0D4A-618A-4C56-AB2F-855E8E74AB8D}" destId="{DD5A52B6-46B6-4482-B838-2EA48D557B89}" srcOrd="1" destOrd="0" presId="urn:microsoft.com/office/officeart/2018/2/layout/IconVerticalSolidList"/>
    <dgm:cxn modelId="{6555671A-3E12-4CD6-9D02-B53FDACE9EE1}" type="presParOf" srcId="{21BD0D4A-618A-4C56-AB2F-855E8E74AB8D}" destId="{FC126A1D-8568-484E-9275-E84E1C6E1260}" srcOrd="2" destOrd="0" presId="urn:microsoft.com/office/officeart/2018/2/layout/IconVerticalSolidList"/>
    <dgm:cxn modelId="{32310BC1-CCD5-459E-B67F-F86098404FDE}" type="presParOf" srcId="{21BD0D4A-618A-4C56-AB2F-855E8E74AB8D}" destId="{180227A9-451E-414D-B156-7A1CD4CC927F}" srcOrd="3" destOrd="0" presId="urn:microsoft.com/office/officeart/2018/2/layout/IconVerticalSolidList"/>
    <dgm:cxn modelId="{16738343-44A5-4489-99B1-347A8F07398E}" type="presParOf" srcId="{A70A3702-EA73-4F79-AE9A-6312465319A7}" destId="{D80502EE-9CAB-476B-A762-9947EDB479E1}" srcOrd="1" destOrd="0" presId="urn:microsoft.com/office/officeart/2018/2/layout/IconVerticalSolidList"/>
    <dgm:cxn modelId="{80C48C6D-8FC4-4FB3-A20A-76E000C317A0}" type="presParOf" srcId="{A70A3702-EA73-4F79-AE9A-6312465319A7}" destId="{717F9F78-5528-4143-B815-C45872ED105D}" srcOrd="2" destOrd="0" presId="urn:microsoft.com/office/officeart/2018/2/layout/IconVerticalSolidList"/>
    <dgm:cxn modelId="{82C59F1B-81FB-4909-8769-8E08A1A3A910}" type="presParOf" srcId="{717F9F78-5528-4143-B815-C45872ED105D}" destId="{18B504B3-11B5-4458-8AF6-4223D583EB7A}" srcOrd="0" destOrd="0" presId="urn:microsoft.com/office/officeart/2018/2/layout/IconVerticalSolidList"/>
    <dgm:cxn modelId="{F4146F62-C019-4398-8C3F-E9810C2E5ECA}" type="presParOf" srcId="{717F9F78-5528-4143-B815-C45872ED105D}" destId="{48CDD0E8-FCB3-4B30-90D4-0F256F2823C7}" srcOrd="1" destOrd="0" presId="urn:microsoft.com/office/officeart/2018/2/layout/IconVerticalSolidList"/>
    <dgm:cxn modelId="{A9C5AB6D-926E-456C-A33C-E7DEAF1E6BD5}" type="presParOf" srcId="{717F9F78-5528-4143-B815-C45872ED105D}" destId="{B40840EE-9455-4508-A2DF-797D7CF42D5C}" srcOrd="2" destOrd="0" presId="urn:microsoft.com/office/officeart/2018/2/layout/IconVerticalSolidList"/>
    <dgm:cxn modelId="{98AF6CCE-5CE1-4B79-BED8-9B89F7589718}" type="presParOf" srcId="{717F9F78-5528-4143-B815-C45872ED105D}" destId="{52C74089-E69E-400E-A8F0-2C33238E3EE0}" srcOrd="3" destOrd="0" presId="urn:microsoft.com/office/officeart/2018/2/layout/IconVerticalSolidList"/>
    <dgm:cxn modelId="{FC84B5DE-D1E8-4B8D-B946-1696951CCD8F}" type="presParOf" srcId="{A70A3702-EA73-4F79-AE9A-6312465319A7}" destId="{8030E490-6ABD-4378-B406-1DC5E2239DEA}" srcOrd="3" destOrd="0" presId="urn:microsoft.com/office/officeart/2018/2/layout/IconVerticalSolidList"/>
    <dgm:cxn modelId="{4CAA228D-F0BF-4002-A29D-522D49A53659}" type="presParOf" srcId="{A70A3702-EA73-4F79-AE9A-6312465319A7}" destId="{1303125B-AC92-4F49-BB2B-570BDF0185D2}" srcOrd="4" destOrd="0" presId="urn:microsoft.com/office/officeart/2018/2/layout/IconVerticalSolidList"/>
    <dgm:cxn modelId="{4A174C8D-EEB6-4AAC-8E97-0E0D17C8A47E}" type="presParOf" srcId="{1303125B-AC92-4F49-BB2B-570BDF0185D2}" destId="{02C562AA-0F5A-498C-AB09-EEE89415D191}" srcOrd="0" destOrd="0" presId="urn:microsoft.com/office/officeart/2018/2/layout/IconVerticalSolidList"/>
    <dgm:cxn modelId="{BC5FF7D1-54E1-4C12-AA6A-B2644DDEB114}" type="presParOf" srcId="{1303125B-AC92-4F49-BB2B-570BDF0185D2}" destId="{F8ACC60D-B115-4DE4-8AE8-7CD7F79DB86F}" srcOrd="1" destOrd="0" presId="urn:microsoft.com/office/officeart/2018/2/layout/IconVerticalSolidList"/>
    <dgm:cxn modelId="{61CF91BF-EFAF-4F88-8701-907243D5F6E7}" type="presParOf" srcId="{1303125B-AC92-4F49-BB2B-570BDF0185D2}" destId="{AD46BC89-75D1-45BE-97AF-BFE3E9A300BE}" srcOrd="2" destOrd="0" presId="urn:microsoft.com/office/officeart/2018/2/layout/IconVerticalSolidList"/>
    <dgm:cxn modelId="{BEF7BDEE-D01F-4D45-AAF0-D15813780F88}" type="presParOf" srcId="{1303125B-AC92-4F49-BB2B-570BDF0185D2}" destId="{EC5B708D-4567-40CC-8112-7F2E23F12F51}" srcOrd="3" destOrd="0" presId="urn:microsoft.com/office/officeart/2018/2/layout/IconVerticalSolidList"/>
    <dgm:cxn modelId="{EE8A6A22-E249-4B24-B4F4-CA6C694580AB}" type="presParOf" srcId="{A70A3702-EA73-4F79-AE9A-6312465319A7}" destId="{73F12EF8-1F70-4175-944E-B895A10950A6}" srcOrd="5" destOrd="0" presId="urn:microsoft.com/office/officeart/2018/2/layout/IconVerticalSolidList"/>
    <dgm:cxn modelId="{C4FFC899-B1A2-445E-957B-F975E04DA0A4}" type="presParOf" srcId="{A70A3702-EA73-4F79-AE9A-6312465319A7}" destId="{8AE718C4-454B-4692-AF5A-BF623D7CACB5}" srcOrd="6" destOrd="0" presId="urn:microsoft.com/office/officeart/2018/2/layout/IconVerticalSolidList"/>
    <dgm:cxn modelId="{528DECB4-2EF6-4FE2-9251-6813CC364527}" type="presParOf" srcId="{8AE718C4-454B-4692-AF5A-BF623D7CACB5}" destId="{D8F45F98-B623-459C-A3F0-5C9A5A115CEE}" srcOrd="0" destOrd="0" presId="urn:microsoft.com/office/officeart/2018/2/layout/IconVerticalSolidList"/>
    <dgm:cxn modelId="{511D739F-769B-4550-B748-5869871C1A97}" type="presParOf" srcId="{8AE718C4-454B-4692-AF5A-BF623D7CACB5}" destId="{57D3AFE4-5C51-43D8-B7EF-D90B2D145850}" srcOrd="1" destOrd="0" presId="urn:microsoft.com/office/officeart/2018/2/layout/IconVerticalSolidList"/>
    <dgm:cxn modelId="{0E3E7B1F-474A-4EAD-A02C-3BE82C32005F}" type="presParOf" srcId="{8AE718C4-454B-4692-AF5A-BF623D7CACB5}" destId="{275C8B0A-3464-478C-8FDA-D5127A5F14C4}" srcOrd="2" destOrd="0" presId="urn:microsoft.com/office/officeart/2018/2/layout/IconVerticalSolidList"/>
    <dgm:cxn modelId="{36DDF56C-869C-46BC-8F8C-F91C64AE9691}" type="presParOf" srcId="{8AE718C4-454B-4692-AF5A-BF623D7CACB5}" destId="{82DE3E76-E232-4045-BDAE-252FC46DB6E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5A0AF2-9A6F-4592-95C7-9FF7553CBF6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324DD07-6F79-4BDD-ABD9-1F3CB69704F4}">
      <dgm:prSet/>
      <dgm:spPr/>
      <dgm:t>
        <a:bodyPr/>
        <a:lstStyle/>
        <a:p>
          <a:pPr>
            <a:lnSpc>
              <a:spcPct val="100000"/>
            </a:lnSpc>
            <a:defRPr cap="all"/>
          </a:pPr>
          <a:r>
            <a:rPr lang="en-US" dirty="0"/>
            <a:t>1- How to push application configuration to libraries</a:t>
          </a:r>
        </a:p>
      </dgm:t>
    </dgm:pt>
    <dgm:pt modelId="{BB0AA664-0708-4038-B1A8-414223EF9D01}" type="parTrans" cxnId="{013E22A6-6213-482E-A823-38D051318F89}">
      <dgm:prSet/>
      <dgm:spPr/>
      <dgm:t>
        <a:bodyPr/>
        <a:lstStyle/>
        <a:p>
          <a:endParaRPr lang="en-US"/>
        </a:p>
      </dgm:t>
    </dgm:pt>
    <dgm:pt modelId="{BEC934C0-2802-4871-8839-EEEAFE005761}" type="sibTrans" cxnId="{013E22A6-6213-482E-A823-38D051318F89}">
      <dgm:prSet/>
      <dgm:spPr/>
      <dgm:t>
        <a:bodyPr/>
        <a:lstStyle/>
        <a:p>
          <a:endParaRPr lang="en-US"/>
        </a:p>
      </dgm:t>
    </dgm:pt>
    <dgm:pt modelId="{B6E60D09-82A1-4AF3-8EAB-E1A653D002E4}">
      <dgm:prSet/>
      <dgm:spPr/>
      <dgm:t>
        <a:bodyPr/>
        <a:lstStyle/>
        <a:p>
          <a:pPr>
            <a:lnSpc>
              <a:spcPct val="100000"/>
            </a:lnSpc>
            <a:defRPr cap="all"/>
          </a:pPr>
          <a:r>
            <a:rPr lang="en-US"/>
            <a:t>2- How to access library assets from application</a:t>
          </a:r>
        </a:p>
      </dgm:t>
    </dgm:pt>
    <dgm:pt modelId="{A2B91B78-2E4E-4F1C-A2AA-03A8EF44BBEE}" type="parTrans" cxnId="{5E8178D0-1297-4321-887B-50EBCADAC01F}">
      <dgm:prSet/>
      <dgm:spPr/>
      <dgm:t>
        <a:bodyPr/>
        <a:lstStyle/>
        <a:p>
          <a:endParaRPr lang="en-US"/>
        </a:p>
      </dgm:t>
    </dgm:pt>
    <dgm:pt modelId="{7E487413-F7C2-4DA7-A107-F034E8D074B2}" type="sibTrans" cxnId="{5E8178D0-1297-4321-887B-50EBCADAC01F}">
      <dgm:prSet/>
      <dgm:spPr/>
      <dgm:t>
        <a:bodyPr/>
        <a:lstStyle/>
        <a:p>
          <a:endParaRPr lang="en-US"/>
        </a:p>
      </dgm:t>
    </dgm:pt>
    <dgm:pt modelId="{3B2A3239-A5F9-41CE-9702-574E51617306}" type="pres">
      <dgm:prSet presAssocID="{445A0AF2-9A6F-4592-95C7-9FF7553CBF69}" presName="root" presStyleCnt="0">
        <dgm:presLayoutVars>
          <dgm:dir/>
          <dgm:resizeHandles val="exact"/>
        </dgm:presLayoutVars>
      </dgm:prSet>
      <dgm:spPr/>
    </dgm:pt>
    <dgm:pt modelId="{E506F635-B9CB-413B-8F99-4702D08D3A9A}" type="pres">
      <dgm:prSet presAssocID="{1324DD07-6F79-4BDD-ABD9-1F3CB69704F4}" presName="compNode" presStyleCnt="0"/>
      <dgm:spPr/>
    </dgm:pt>
    <dgm:pt modelId="{4D41624A-7DCE-4CEA-9684-BF2894FD875A}" type="pres">
      <dgm:prSet presAssocID="{1324DD07-6F79-4BDD-ABD9-1F3CB69704F4}" presName="iconBgRect" presStyleLbl="bgShp" presStyleIdx="0" presStyleCnt="2"/>
      <dgm:spPr/>
    </dgm:pt>
    <dgm:pt modelId="{5CF40381-8BED-4D05-B367-EF6E57CF00B2}" type="pres">
      <dgm:prSet presAssocID="{1324DD07-6F79-4BDD-ABD9-1F3CB69704F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1DA66BBC-4336-46B9-8300-E434402EDCC2}" type="pres">
      <dgm:prSet presAssocID="{1324DD07-6F79-4BDD-ABD9-1F3CB69704F4}" presName="spaceRect" presStyleCnt="0"/>
      <dgm:spPr/>
    </dgm:pt>
    <dgm:pt modelId="{27C30EEA-556C-4017-8D40-007FF5978EE8}" type="pres">
      <dgm:prSet presAssocID="{1324DD07-6F79-4BDD-ABD9-1F3CB69704F4}" presName="textRect" presStyleLbl="revTx" presStyleIdx="0" presStyleCnt="2">
        <dgm:presLayoutVars>
          <dgm:chMax val="1"/>
          <dgm:chPref val="1"/>
        </dgm:presLayoutVars>
      </dgm:prSet>
      <dgm:spPr/>
    </dgm:pt>
    <dgm:pt modelId="{B5CE1712-FCDE-4B80-B27D-DF75B89DB14D}" type="pres">
      <dgm:prSet presAssocID="{BEC934C0-2802-4871-8839-EEEAFE005761}" presName="sibTrans" presStyleCnt="0"/>
      <dgm:spPr/>
    </dgm:pt>
    <dgm:pt modelId="{570B77BE-6BAA-4256-8853-C8549912C171}" type="pres">
      <dgm:prSet presAssocID="{B6E60D09-82A1-4AF3-8EAB-E1A653D002E4}" presName="compNode" presStyleCnt="0"/>
      <dgm:spPr/>
    </dgm:pt>
    <dgm:pt modelId="{CD8C48C7-F307-4BEB-BBA6-3A04CCC6E7B2}" type="pres">
      <dgm:prSet presAssocID="{B6E60D09-82A1-4AF3-8EAB-E1A653D002E4}" presName="iconBgRect" presStyleLbl="bgShp" presStyleIdx="1" presStyleCnt="2"/>
      <dgm:spPr/>
    </dgm:pt>
    <dgm:pt modelId="{F15D4E41-F720-4015-AB53-FA348D5C3628}" type="pres">
      <dgm:prSet presAssocID="{B6E60D09-82A1-4AF3-8EAB-E1A653D002E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on Shelf"/>
        </a:ext>
      </dgm:extLst>
    </dgm:pt>
    <dgm:pt modelId="{7C08CE6B-1C08-400F-B530-6CF9DF53C1F1}" type="pres">
      <dgm:prSet presAssocID="{B6E60D09-82A1-4AF3-8EAB-E1A653D002E4}" presName="spaceRect" presStyleCnt="0"/>
      <dgm:spPr/>
    </dgm:pt>
    <dgm:pt modelId="{C7476A3C-E8F2-4F7C-8C92-AB188EB78CB5}" type="pres">
      <dgm:prSet presAssocID="{B6E60D09-82A1-4AF3-8EAB-E1A653D002E4}" presName="textRect" presStyleLbl="revTx" presStyleIdx="1" presStyleCnt="2">
        <dgm:presLayoutVars>
          <dgm:chMax val="1"/>
          <dgm:chPref val="1"/>
        </dgm:presLayoutVars>
      </dgm:prSet>
      <dgm:spPr/>
    </dgm:pt>
  </dgm:ptLst>
  <dgm:cxnLst>
    <dgm:cxn modelId="{D872CD32-C221-4C7D-BC02-09519CAFF1EE}" type="presOf" srcId="{445A0AF2-9A6F-4592-95C7-9FF7553CBF69}" destId="{3B2A3239-A5F9-41CE-9702-574E51617306}" srcOrd="0" destOrd="0" presId="urn:microsoft.com/office/officeart/2018/5/layout/IconCircleLabelList"/>
    <dgm:cxn modelId="{466F3666-A52F-4257-9C4E-1D4AF6F30593}" type="presOf" srcId="{B6E60D09-82A1-4AF3-8EAB-E1A653D002E4}" destId="{C7476A3C-E8F2-4F7C-8C92-AB188EB78CB5}" srcOrd="0" destOrd="0" presId="urn:microsoft.com/office/officeart/2018/5/layout/IconCircleLabelList"/>
    <dgm:cxn modelId="{4AE1D266-C18F-4C23-BE2A-82499A0924D6}" type="presOf" srcId="{1324DD07-6F79-4BDD-ABD9-1F3CB69704F4}" destId="{27C30EEA-556C-4017-8D40-007FF5978EE8}" srcOrd="0" destOrd="0" presId="urn:microsoft.com/office/officeart/2018/5/layout/IconCircleLabelList"/>
    <dgm:cxn modelId="{013E22A6-6213-482E-A823-38D051318F89}" srcId="{445A0AF2-9A6F-4592-95C7-9FF7553CBF69}" destId="{1324DD07-6F79-4BDD-ABD9-1F3CB69704F4}" srcOrd="0" destOrd="0" parTransId="{BB0AA664-0708-4038-B1A8-414223EF9D01}" sibTransId="{BEC934C0-2802-4871-8839-EEEAFE005761}"/>
    <dgm:cxn modelId="{5E8178D0-1297-4321-887B-50EBCADAC01F}" srcId="{445A0AF2-9A6F-4592-95C7-9FF7553CBF69}" destId="{B6E60D09-82A1-4AF3-8EAB-E1A653D002E4}" srcOrd="1" destOrd="0" parTransId="{A2B91B78-2E4E-4F1C-A2AA-03A8EF44BBEE}" sibTransId="{7E487413-F7C2-4DA7-A107-F034E8D074B2}"/>
    <dgm:cxn modelId="{CE1B9D0D-9A50-405D-A18B-7D56224B7A65}" type="presParOf" srcId="{3B2A3239-A5F9-41CE-9702-574E51617306}" destId="{E506F635-B9CB-413B-8F99-4702D08D3A9A}" srcOrd="0" destOrd="0" presId="urn:microsoft.com/office/officeart/2018/5/layout/IconCircleLabelList"/>
    <dgm:cxn modelId="{21822F09-FE0A-4164-A21F-3F92566610E2}" type="presParOf" srcId="{E506F635-B9CB-413B-8F99-4702D08D3A9A}" destId="{4D41624A-7DCE-4CEA-9684-BF2894FD875A}" srcOrd="0" destOrd="0" presId="urn:microsoft.com/office/officeart/2018/5/layout/IconCircleLabelList"/>
    <dgm:cxn modelId="{E9903586-1CCD-478C-807F-6C8F803A252F}" type="presParOf" srcId="{E506F635-B9CB-413B-8F99-4702D08D3A9A}" destId="{5CF40381-8BED-4D05-B367-EF6E57CF00B2}" srcOrd="1" destOrd="0" presId="urn:microsoft.com/office/officeart/2018/5/layout/IconCircleLabelList"/>
    <dgm:cxn modelId="{F6DA3C8C-8843-461E-BC89-CEA63287C6D4}" type="presParOf" srcId="{E506F635-B9CB-413B-8F99-4702D08D3A9A}" destId="{1DA66BBC-4336-46B9-8300-E434402EDCC2}" srcOrd="2" destOrd="0" presId="urn:microsoft.com/office/officeart/2018/5/layout/IconCircleLabelList"/>
    <dgm:cxn modelId="{12986E45-F82E-4B3C-A68B-1371BA9FEE2E}" type="presParOf" srcId="{E506F635-B9CB-413B-8F99-4702D08D3A9A}" destId="{27C30EEA-556C-4017-8D40-007FF5978EE8}" srcOrd="3" destOrd="0" presId="urn:microsoft.com/office/officeart/2018/5/layout/IconCircleLabelList"/>
    <dgm:cxn modelId="{54C14BBE-E77A-4177-B0BC-A2006B150298}" type="presParOf" srcId="{3B2A3239-A5F9-41CE-9702-574E51617306}" destId="{B5CE1712-FCDE-4B80-B27D-DF75B89DB14D}" srcOrd="1" destOrd="0" presId="urn:microsoft.com/office/officeart/2018/5/layout/IconCircleLabelList"/>
    <dgm:cxn modelId="{D3B25E8B-D607-491B-B882-01A16D09E098}" type="presParOf" srcId="{3B2A3239-A5F9-41CE-9702-574E51617306}" destId="{570B77BE-6BAA-4256-8853-C8549912C171}" srcOrd="2" destOrd="0" presId="urn:microsoft.com/office/officeart/2018/5/layout/IconCircleLabelList"/>
    <dgm:cxn modelId="{85F762D0-FFB3-47BD-8A9B-A2CB5BDBF342}" type="presParOf" srcId="{570B77BE-6BAA-4256-8853-C8549912C171}" destId="{CD8C48C7-F307-4BEB-BBA6-3A04CCC6E7B2}" srcOrd="0" destOrd="0" presId="urn:microsoft.com/office/officeart/2018/5/layout/IconCircleLabelList"/>
    <dgm:cxn modelId="{FCA797C0-4B9D-4A7E-934C-36BE67A5B9B2}" type="presParOf" srcId="{570B77BE-6BAA-4256-8853-C8549912C171}" destId="{F15D4E41-F720-4015-AB53-FA348D5C3628}" srcOrd="1" destOrd="0" presId="urn:microsoft.com/office/officeart/2018/5/layout/IconCircleLabelList"/>
    <dgm:cxn modelId="{0E56DE43-6259-4121-8A6D-FD934BF955DC}" type="presParOf" srcId="{570B77BE-6BAA-4256-8853-C8549912C171}" destId="{7C08CE6B-1C08-400F-B530-6CF9DF53C1F1}" srcOrd="2" destOrd="0" presId="urn:microsoft.com/office/officeart/2018/5/layout/IconCircleLabelList"/>
    <dgm:cxn modelId="{7B333094-5940-4FBE-9849-B022C5C4674C}" type="presParOf" srcId="{570B77BE-6BAA-4256-8853-C8549912C171}" destId="{C7476A3C-E8F2-4F7C-8C92-AB188EB78CB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ECC2D3-1841-4A30-B1BC-80B272376CF9}"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293AA336-E503-4F1F-84E4-A7D5F61F4A33}">
      <dgm:prSet/>
      <dgm:spPr/>
      <dgm:t>
        <a:bodyPr/>
        <a:lstStyle/>
        <a:p>
          <a:pPr>
            <a:lnSpc>
              <a:spcPct val="100000"/>
            </a:lnSpc>
            <a:defRPr cap="all"/>
          </a:pPr>
          <a:r>
            <a:rPr lang="en-CA" dirty="0">
              <a:solidFill>
                <a:schemeClr val="bg1"/>
              </a:solidFill>
            </a:rPr>
            <a:t>Consistency</a:t>
          </a:r>
          <a:endParaRPr lang="en-US" dirty="0">
            <a:solidFill>
              <a:schemeClr val="bg1"/>
            </a:solidFill>
          </a:endParaRPr>
        </a:p>
      </dgm:t>
    </dgm:pt>
    <dgm:pt modelId="{1D539AA7-70AC-46BB-881E-8334508B6711}" type="parTrans" cxnId="{17E3F904-0DF0-42D2-8162-5DCFD9AFFCD7}">
      <dgm:prSet/>
      <dgm:spPr/>
      <dgm:t>
        <a:bodyPr/>
        <a:lstStyle/>
        <a:p>
          <a:endParaRPr lang="en-US"/>
        </a:p>
      </dgm:t>
    </dgm:pt>
    <dgm:pt modelId="{6AFC9460-C385-4F80-A29E-2A441189ADE9}" type="sibTrans" cxnId="{17E3F904-0DF0-42D2-8162-5DCFD9AFFCD7}">
      <dgm:prSet/>
      <dgm:spPr/>
      <dgm:t>
        <a:bodyPr/>
        <a:lstStyle/>
        <a:p>
          <a:endParaRPr lang="en-US"/>
        </a:p>
      </dgm:t>
    </dgm:pt>
    <dgm:pt modelId="{D9130B35-6EC5-41D8-933B-603DBF60567A}">
      <dgm:prSet/>
      <dgm:spPr/>
      <dgm:t>
        <a:bodyPr/>
        <a:lstStyle/>
        <a:p>
          <a:pPr>
            <a:lnSpc>
              <a:spcPct val="100000"/>
            </a:lnSpc>
            <a:defRPr cap="all"/>
          </a:pPr>
          <a:r>
            <a:rPr lang="en-CA" dirty="0">
              <a:solidFill>
                <a:schemeClr val="bg1"/>
              </a:solidFill>
            </a:rPr>
            <a:t>Safety</a:t>
          </a:r>
          <a:endParaRPr lang="en-US" dirty="0">
            <a:solidFill>
              <a:schemeClr val="bg1"/>
            </a:solidFill>
          </a:endParaRPr>
        </a:p>
      </dgm:t>
    </dgm:pt>
    <dgm:pt modelId="{2CB672A7-944A-4BFC-8BD9-77C5063A6D39}" type="parTrans" cxnId="{A45DC463-0B92-4C4A-8105-88DAF22E218A}">
      <dgm:prSet/>
      <dgm:spPr/>
      <dgm:t>
        <a:bodyPr/>
        <a:lstStyle/>
        <a:p>
          <a:endParaRPr lang="en-US"/>
        </a:p>
      </dgm:t>
    </dgm:pt>
    <dgm:pt modelId="{8EA4A498-31D7-4360-B51D-CD043CD0D323}" type="sibTrans" cxnId="{A45DC463-0B92-4C4A-8105-88DAF22E218A}">
      <dgm:prSet/>
      <dgm:spPr/>
      <dgm:t>
        <a:bodyPr/>
        <a:lstStyle/>
        <a:p>
          <a:endParaRPr lang="en-US"/>
        </a:p>
      </dgm:t>
    </dgm:pt>
    <dgm:pt modelId="{C126EF00-4310-4FC3-BC3C-EC96B9F344C4}">
      <dgm:prSet/>
      <dgm:spPr/>
      <dgm:t>
        <a:bodyPr/>
        <a:lstStyle/>
        <a:p>
          <a:pPr>
            <a:lnSpc>
              <a:spcPct val="100000"/>
            </a:lnSpc>
            <a:defRPr cap="all"/>
          </a:pPr>
          <a:r>
            <a:rPr lang="en-CA" dirty="0">
              <a:solidFill>
                <a:schemeClr val="bg1"/>
              </a:solidFill>
            </a:rPr>
            <a:t>Sustainability</a:t>
          </a:r>
          <a:endParaRPr lang="en-US" dirty="0">
            <a:solidFill>
              <a:schemeClr val="bg1"/>
            </a:solidFill>
          </a:endParaRPr>
        </a:p>
      </dgm:t>
    </dgm:pt>
    <dgm:pt modelId="{23F178B4-F4B7-437D-AEC0-A49340FCC1BE}" type="parTrans" cxnId="{12254344-D403-4B01-8FDD-CCD7C4520CB4}">
      <dgm:prSet/>
      <dgm:spPr/>
      <dgm:t>
        <a:bodyPr/>
        <a:lstStyle/>
        <a:p>
          <a:endParaRPr lang="en-US"/>
        </a:p>
      </dgm:t>
    </dgm:pt>
    <dgm:pt modelId="{7425C6E0-E985-4E70-B38F-1FD536D676E5}" type="sibTrans" cxnId="{12254344-D403-4B01-8FDD-CCD7C4520CB4}">
      <dgm:prSet/>
      <dgm:spPr/>
      <dgm:t>
        <a:bodyPr/>
        <a:lstStyle/>
        <a:p>
          <a:endParaRPr lang="en-US"/>
        </a:p>
      </dgm:t>
    </dgm:pt>
    <dgm:pt modelId="{3C70F33A-08C4-48DE-8216-8E24F58109ED}">
      <dgm:prSet/>
      <dgm:spPr/>
      <dgm:t>
        <a:bodyPr/>
        <a:lstStyle/>
        <a:p>
          <a:pPr>
            <a:lnSpc>
              <a:spcPct val="100000"/>
            </a:lnSpc>
            <a:defRPr cap="all"/>
          </a:pPr>
          <a:r>
            <a:rPr lang="en-CA" dirty="0">
              <a:solidFill>
                <a:schemeClr val="bg1"/>
              </a:solidFill>
            </a:rPr>
            <a:t>Changing requirements</a:t>
          </a:r>
          <a:endParaRPr lang="en-US" dirty="0">
            <a:solidFill>
              <a:schemeClr val="bg1"/>
            </a:solidFill>
          </a:endParaRPr>
        </a:p>
      </dgm:t>
    </dgm:pt>
    <dgm:pt modelId="{3C4F6581-78F5-4A0B-A20C-715D0A9D8F5B}" type="parTrans" cxnId="{F010D269-D41E-4769-B927-9932A2BE23CC}">
      <dgm:prSet/>
      <dgm:spPr/>
      <dgm:t>
        <a:bodyPr/>
        <a:lstStyle/>
        <a:p>
          <a:endParaRPr lang="en-CA"/>
        </a:p>
      </dgm:t>
    </dgm:pt>
    <dgm:pt modelId="{CF998050-8C7E-4A4C-9828-BA8170CB72E7}" type="sibTrans" cxnId="{F010D269-D41E-4769-B927-9932A2BE23CC}">
      <dgm:prSet/>
      <dgm:spPr/>
      <dgm:t>
        <a:bodyPr/>
        <a:lstStyle/>
        <a:p>
          <a:endParaRPr lang="en-CA"/>
        </a:p>
      </dgm:t>
    </dgm:pt>
    <dgm:pt modelId="{801CCE60-3B19-462F-8B58-1D7D29D93A79}" type="pres">
      <dgm:prSet presAssocID="{36ECC2D3-1841-4A30-B1BC-80B272376CF9}" presName="root" presStyleCnt="0">
        <dgm:presLayoutVars>
          <dgm:dir/>
          <dgm:resizeHandles val="exact"/>
        </dgm:presLayoutVars>
      </dgm:prSet>
      <dgm:spPr/>
    </dgm:pt>
    <dgm:pt modelId="{925B9682-A75B-4184-81C6-F52B29D118D3}" type="pres">
      <dgm:prSet presAssocID="{293AA336-E503-4F1F-84E4-A7D5F61F4A33}" presName="compNode" presStyleCnt="0"/>
      <dgm:spPr/>
    </dgm:pt>
    <dgm:pt modelId="{657943B3-70BB-48EA-8E10-2D5230CDB371}" type="pres">
      <dgm:prSet presAssocID="{293AA336-E503-4F1F-84E4-A7D5F61F4A33}" presName="iconBgRect" presStyleLbl="bgShp" presStyleIdx="0" presStyleCnt="4"/>
      <dgm:spPr/>
    </dgm:pt>
    <dgm:pt modelId="{2115EFE7-BD59-477D-B629-E769581E1246}" type="pres">
      <dgm:prSet presAssocID="{293AA336-E503-4F1F-84E4-A7D5F61F4A3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1503F77E-1FDA-42C3-902F-1BA271CB62A5}" type="pres">
      <dgm:prSet presAssocID="{293AA336-E503-4F1F-84E4-A7D5F61F4A33}" presName="spaceRect" presStyleCnt="0"/>
      <dgm:spPr/>
    </dgm:pt>
    <dgm:pt modelId="{B74BC406-45C6-4DD6-87BA-923756814C16}" type="pres">
      <dgm:prSet presAssocID="{293AA336-E503-4F1F-84E4-A7D5F61F4A33}" presName="textRect" presStyleLbl="revTx" presStyleIdx="0" presStyleCnt="4">
        <dgm:presLayoutVars>
          <dgm:chMax val="1"/>
          <dgm:chPref val="1"/>
        </dgm:presLayoutVars>
      </dgm:prSet>
      <dgm:spPr/>
    </dgm:pt>
    <dgm:pt modelId="{10DEDAB4-6D84-4EF0-B228-5944EAE0C797}" type="pres">
      <dgm:prSet presAssocID="{6AFC9460-C385-4F80-A29E-2A441189ADE9}" presName="sibTrans" presStyleCnt="0"/>
      <dgm:spPr/>
    </dgm:pt>
    <dgm:pt modelId="{0E47B7A3-68CD-4D84-A5EB-8311C41988B4}" type="pres">
      <dgm:prSet presAssocID="{D9130B35-6EC5-41D8-933B-603DBF60567A}" presName="compNode" presStyleCnt="0"/>
      <dgm:spPr/>
    </dgm:pt>
    <dgm:pt modelId="{7E9FE336-499B-4950-AC05-789CC3A7372E}" type="pres">
      <dgm:prSet presAssocID="{D9130B35-6EC5-41D8-933B-603DBF60567A}" presName="iconBgRect" presStyleLbl="bgShp" presStyleIdx="1" presStyleCnt="4"/>
      <dgm:spPr/>
    </dgm:pt>
    <dgm:pt modelId="{72DF0A25-6976-4C63-B8D1-F74D3C6FAED5}" type="pres">
      <dgm:prSet presAssocID="{D9130B35-6EC5-41D8-933B-603DBF60567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5BB7E2A9-72C6-49C4-A119-E20A1AA4EFD3}" type="pres">
      <dgm:prSet presAssocID="{D9130B35-6EC5-41D8-933B-603DBF60567A}" presName="spaceRect" presStyleCnt="0"/>
      <dgm:spPr/>
    </dgm:pt>
    <dgm:pt modelId="{BAA74279-D0E7-470E-965D-8EBFDE119886}" type="pres">
      <dgm:prSet presAssocID="{D9130B35-6EC5-41D8-933B-603DBF60567A}" presName="textRect" presStyleLbl="revTx" presStyleIdx="1" presStyleCnt="4">
        <dgm:presLayoutVars>
          <dgm:chMax val="1"/>
          <dgm:chPref val="1"/>
        </dgm:presLayoutVars>
      </dgm:prSet>
      <dgm:spPr/>
    </dgm:pt>
    <dgm:pt modelId="{A6048B7F-8C33-4A80-804A-D23B37F42F85}" type="pres">
      <dgm:prSet presAssocID="{8EA4A498-31D7-4360-B51D-CD043CD0D323}" presName="sibTrans" presStyleCnt="0"/>
      <dgm:spPr/>
    </dgm:pt>
    <dgm:pt modelId="{CAAEA87D-F2D4-41B1-B663-8B886C8A6A51}" type="pres">
      <dgm:prSet presAssocID="{C126EF00-4310-4FC3-BC3C-EC96B9F344C4}" presName="compNode" presStyleCnt="0"/>
      <dgm:spPr/>
    </dgm:pt>
    <dgm:pt modelId="{D1D76262-8D25-40A9-B208-1AA6A505149F}" type="pres">
      <dgm:prSet presAssocID="{C126EF00-4310-4FC3-BC3C-EC96B9F344C4}" presName="iconBgRect" presStyleLbl="bgShp" presStyleIdx="2" presStyleCnt="4"/>
      <dgm:spPr/>
    </dgm:pt>
    <dgm:pt modelId="{9BE218DA-967B-4B4A-905A-7F8B0D19C308}" type="pres">
      <dgm:prSet presAssocID="{C126EF00-4310-4FC3-BC3C-EC96B9F344C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nt outline"/>
        </a:ext>
      </dgm:extLst>
    </dgm:pt>
    <dgm:pt modelId="{6090B0C1-7A9E-49F9-9E5B-1713CC4B954A}" type="pres">
      <dgm:prSet presAssocID="{C126EF00-4310-4FC3-BC3C-EC96B9F344C4}" presName="spaceRect" presStyleCnt="0"/>
      <dgm:spPr/>
    </dgm:pt>
    <dgm:pt modelId="{71BA7CB6-6104-4A11-8EFC-DE3261ADB3EE}" type="pres">
      <dgm:prSet presAssocID="{C126EF00-4310-4FC3-BC3C-EC96B9F344C4}" presName="textRect" presStyleLbl="revTx" presStyleIdx="2" presStyleCnt="4">
        <dgm:presLayoutVars>
          <dgm:chMax val="1"/>
          <dgm:chPref val="1"/>
        </dgm:presLayoutVars>
      </dgm:prSet>
      <dgm:spPr/>
    </dgm:pt>
    <dgm:pt modelId="{A55703DA-0B5A-467A-90AC-2A3508250F23}" type="pres">
      <dgm:prSet presAssocID="{7425C6E0-E985-4E70-B38F-1FD536D676E5}" presName="sibTrans" presStyleCnt="0"/>
      <dgm:spPr/>
    </dgm:pt>
    <dgm:pt modelId="{DFBC42AF-D9BE-43C1-971C-DF0EBE5B6B64}" type="pres">
      <dgm:prSet presAssocID="{3C70F33A-08C4-48DE-8216-8E24F58109ED}" presName="compNode" presStyleCnt="0"/>
      <dgm:spPr/>
    </dgm:pt>
    <dgm:pt modelId="{F04C615E-CEDF-4C17-97D9-98AE94A49AEE}" type="pres">
      <dgm:prSet presAssocID="{3C70F33A-08C4-48DE-8216-8E24F58109ED}" presName="iconBgRect" presStyleLbl="bgShp" presStyleIdx="3" presStyleCnt="4"/>
      <dgm:spPr/>
    </dgm:pt>
    <dgm:pt modelId="{C324C3DA-86D8-4AFD-8E98-60A2F3E58A00}" type="pres">
      <dgm:prSet presAssocID="{3C70F33A-08C4-48DE-8216-8E24F58109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hecklist outline"/>
        </a:ext>
      </dgm:extLst>
    </dgm:pt>
    <dgm:pt modelId="{9DDDA784-166E-47A1-B3E4-073A28A10873}" type="pres">
      <dgm:prSet presAssocID="{3C70F33A-08C4-48DE-8216-8E24F58109ED}" presName="spaceRect" presStyleCnt="0"/>
      <dgm:spPr/>
    </dgm:pt>
    <dgm:pt modelId="{4CB128A3-A5F5-4813-8BC3-4375C04E0FE5}" type="pres">
      <dgm:prSet presAssocID="{3C70F33A-08C4-48DE-8216-8E24F58109ED}" presName="textRect" presStyleLbl="revTx" presStyleIdx="3" presStyleCnt="4">
        <dgm:presLayoutVars>
          <dgm:chMax val="1"/>
          <dgm:chPref val="1"/>
        </dgm:presLayoutVars>
      </dgm:prSet>
      <dgm:spPr/>
    </dgm:pt>
  </dgm:ptLst>
  <dgm:cxnLst>
    <dgm:cxn modelId="{17E3F904-0DF0-42D2-8162-5DCFD9AFFCD7}" srcId="{36ECC2D3-1841-4A30-B1BC-80B272376CF9}" destId="{293AA336-E503-4F1F-84E4-A7D5F61F4A33}" srcOrd="0" destOrd="0" parTransId="{1D539AA7-70AC-46BB-881E-8334508B6711}" sibTransId="{6AFC9460-C385-4F80-A29E-2A441189ADE9}"/>
    <dgm:cxn modelId="{798EE637-17B9-409A-828C-CABA8D070A25}" type="presOf" srcId="{36ECC2D3-1841-4A30-B1BC-80B272376CF9}" destId="{801CCE60-3B19-462F-8B58-1D7D29D93A79}" srcOrd="0" destOrd="0" presId="urn:microsoft.com/office/officeart/2018/5/layout/IconCircleLabelList"/>
    <dgm:cxn modelId="{8657DA5B-9574-42AD-B5F5-4AA863DB9CCF}" type="presOf" srcId="{C126EF00-4310-4FC3-BC3C-EC96B9F344C4}" destId="{71BA7CB6-6104-4A11-8EFC-DE3261ADB3EE}" srcOrd="0" destOrd="0" presId="urn:microsoft.com/office/officeart/2018/5/layout/IconCircleLabelList"/>
    <dgm:cxn modelId="{5A896163-BA31-45BD-93E4-7A3C1781A4A0}" type="presOf" srcId="{293AA336-E503-4F1F-84E4-A7D5F61F4A33}" destId="{B74BC406-45C6-4DD6-87BA-923756814C16}" srcOrd="0" destOrd="0" presId="urn:microsoft.com/office/officeart/2018/5/layout/IconCircleLabelList"/>
    <dgm:cxn modelId="{A45DC463-0B92-4C4A-8105-88DAF22E218A}" srcId="{36ECC2D3-1841-4A30-B1BC-80B272376CF9}" destId="{D9130B35-6EC5-41D8-933B-603DBF60567A}" srcOrd="1" destOrd="0" parTransId="{2CB672A7-944A-4BFC-8BD9-77C5063A6D39}" sibTransId="{8EA4A498-31D7-4360-B51D-CD043CD0D323}"/>
    <dgm:cxn modelId="{12254344-D403-4B01-8FDD-CCD7C4520CB4}" srcId="{36ECC2D3-1841-4A30-B1BC-80B272376CF9}" destId="{C126EF00-4310-4FC3-BC3C-EC96B9F344C4}" srcOrd="2" destOrd="0" parTransId="{23F178B4-F4B7-437D-AEC0-A49340FCC1BE}" sibTransId="{7425C6E0-E985-4E70-B38F-1FD536D676E5}"/>
    <dgm:cxn modelId="{F010D269-D41E-4769-B927-9932A2BE23CC}" srcId="{36ECC2D3-1841-4A30-B1BC-80B272376CF9}" destId="{3C70F33A-08C4-48DE-8216-8E24F58109ED}" srcOrd="3" destOrd="0" parTransId="{3C4F6581-78F5-4A0B-A20C-715D0A9D8F5B}" sibTransId="{CF998050-8C7E-4A4C-9828-BA8170CB72E7}"/>
    <dgm:cxn modelId="{43B7C181-8820-411C-AE83-16B32A90169C}" type="presOf" srcId="{D9130B35-6EC5-41D8-933B-603DBF60567A}" destId="{BAA74279-D0E7-470E-965D-8EBFDE119886}" srcOrd="0" destOrd="0" presId="urn:microsoft.com/office/officeart/2018/5/layout/IconCircleLabelList"/>
    <dgm:cxn modelId="{2C825CAF-0B14-4716-8277-7A461738EF1D}" type="presOf" srcId="{3C70F33A-08C4-48DE-8216-8E24F58109ED}" destId="{4CB128A3-A5F5-4813-8BC3-4375C04E0FE5}" srcOrd="0" destOrd="0" presId="urn:microsoft.com/office/officeart/2018/5/layout/IconCircleLabelList"/>
    <dgm:cxn modelId="{44DEDCBF-8585-47D6-89BC-B6AD3CD1A0D2}" type="presParOf" srcId="{801CCE60-3B19-462F-8B58-1D7D29D93A79}" destId="{925B9682-A75B-4184-81C6-F52B29D118D3}" srcOrd="0" destOrd="0" presId="urn:microsoft.com/office/officeart/2018/5/layout/IconCircleLabelList"/>
    <dgm:cxn modelId="{29C78550-DC72-45DF-82D3-3B2AE7F8DFB4}" type="presParOf" srcId="{925B9682-A75B-4184-81C6-F52B29D118D3}" destId="{657943B3-70BB-48EA-8E10-2D5230CDB371}" srcOrd="0" destOrd="0" presId="urn:microsoft.com/office/officeart/2018/5/layout/IconCircleLabelList"/>
    <dgm:cxn modelId="{08914F67-0B9C-49D7-97B3-7D845A613546}" type="presParOf" srcId="{925B9682-A75B-4184-81C6-F52B29D118D3}" destId="{2115EFE7-BD59-477D-B629-E769581E1246}" srcOrd="1" destOrd="0" presId="urn:microsoft.com/office/officeart/2018/5/layout/IconCircleLabelList"/>
    <dgm:cxn modelId="{A97A93DC-C97E-4411-BE8F-3E55082D3C0E}" type="presParOf" srcId="{925B9682-A75B-4184-81C6-F52B29D118D3}" destId="{1503F77E-1FDA-42C3-902F-1BA271CB62A5}" srcOrd="2" destOrd="0" presId="urn:microsoft.com/office/officeart/2018/5/layout/IconCircleLabelList"/>
    <dgm:cxn modelId="{70A90BB8-600A-4599-B59A-28E3A49C19EB}" type="presParOf" srcId="{925B9682-A75B-4184-81C6-F52B29D118D3}" destId="{B74BC406-45C6-4DD6-87BA-923756814C16}" srcOrd="3" destOrd="0" presId="urn:microsoft.com/office/officeart/2018/5/layout/IconCircleLabelList"/>
    <dgm:cxn modelId="{A4F04DDD-68EE-4770-B49C-0730C8544908}" type="presParOf" srcId="{801CCE60-3B19-462F-8B58-1D7D29D93A79}" destId="{10DEDAB4-6D84-4EF0-B228-5944EAE0C797}" srcOrd="1" destOrd="0" presId="urn:microsoft.com/office/officeart/2018/5/layout/IconCircleLabelList"/>
    <dgm:cxn modelId="{1FFF112A-EE1F-4E7D-AD8F-5D97679F5341}" type="presParOf" srcId="{801CCE60-3B19-462F-8B58-1D7D29D93A79}" destId="{0E47B7A3-68CD-4D84-A5EB-8311C41988B4}" srcOrd="2" destOrd="0" presId="urn:microsoft.com/office/officeart/2018/5/layout/IconCircleLabelList"/>
    <dgm:cxn modelId="{ED16D76B-C918-4DB3-A4D8-477CCDCE533C}" type="presParOf" srcId="{0E47B7A3-68CD-4D84-A5EB-8311C41988B4}" destId="{7E9FE336-499B-4950-AC05-789CC3A7372E}" srcOrd="0" destOrd="0" presId="urn:microsoft.com/office/officeart/2018/5/layout/IconCircleLabelList"/>
    <dgm:cxn modelId="{CAE8A368-3054-45EB-99F1-27A41F9BC17B}" type="presParOf" srcId="{0E47B7A3-68CD-4D84-A5EB-8311C41988B4}" destId="{72DF0A25-6976-4C63-B8D1-F74D3C6FAED5}" srcOrd="1" destOrd="0" presId="urn:microsoft.com/office/officeart/2018/5/layout/IconCircleLabelList"/>
    <dgm:cxn modelId="{DB6B7676-00B0-4FEC-B247-577EB44D042A}" type="presParOf" srcId="{0E47B7A3-68CD-4D84-A5EB-8311C41988B4}" destId="{5BB7E2A9-72C6-49C4-A119-E20A1AA4EFD3}" srcOrd="2" destOrd="0" presId="urn:microsoft.com/office/officeart/2018/5/layout/IconCircleLabelList"/>
    <dgm:cxn modelId="{4846F433-6D05-4EE0-B95C-273CABA8E90A}" type="presParOf" srcId="{0E47B7A3-68CD-4D84-A5EB-8311C41988B4}" destId="{BAA74279-D0E7-470E-965D-8EBFDE119886}" srcOrd="3" destOrd="0" presId="urn:microsoft.com/office/officeart/2018/5/layout/IconCircleLabelList"/>
    <dgm:cxn modelId="{A4864CAF-2FA6-4551-BBF9-478DA8C92DD0}" type="presParOf" srcId="{801CCE60-3B19-462F-8B58-1D7D29D93A79}" destId="{A6048B7F-8C33-4A80-804A-D23B37F42F85}" srcOrd="3" destOrd="0" presId="urn:microsoft.com/office/officeart/2018/5/layout/IconCircleLabelList"/>
    <dgm:cxn modelId="{948AD9F5-ECBE-406D-A519-86A2385C8E1E}" type="presParOf" srcId="{801CCE60-3B19-462F-8B58-1D7D29D93A79}" destId="{CAAEA87D-F2D4-41B1-B663-8B886C8A6A51}" srcOrd="4" destOrd="0" presId="urn:microsoft.com/office/officeart/2018/5/layout/IconCircleLabelList"/>
    <dgm:cxn modelId="{A721F53D-4EBA-4004-B6A3-6D8924C16C14}" type="presParOf" srcId="{CAAEA87D-F2D4-41B1-B663-8B886C8A6A51}" destId="{D1D76262-8D25-40A9-B208-1AA6A505149F}" srcOrd="0" destOrd="0" presId="urn:microsoft.com/office/officeart/2018/5/layout/IconCircleLabelList"/>
    <dgm:cxn modelId="{A07F505E-81F2-4947-ABC7-B7FCDDCB8C9D}" type="presParOf" srcId="{CAAEA87D-F2D4-41B1-B663-8B886C8A6A51}" destId="{9BE218DA-967B-4B4A-905A-7F8B0D19C308}" srcOrd="1" destOrd="0" presId="urn:microsoft.com/office/officeart/2018/5/layout/IconCircleLabelList"/>
    <dgm:cxn modelId="{353818CD-93DC-4EED-B820-64A71A775C97}" type="presParOf" srcId="{CAAEA87D-F2D4-41B1-B663-8B886C8A6A51}" destId="{6090B0C1-7A9E-49F9-9E5B-1713CC4B954A}" srcOrd="2" destOrd="0" presId="urn:microsoft.com/office/officeart/2018/5/layout/IconCircleLabelList"/>
    <dgm:cxn modelId="{57CD14EA-B7CD-4660-9B76-2235E448588F}" type="presParOf" srcId="{CAAEA87D-F2D4-41B1-B663-8B886C8A6A51}" destId="{71BA7CB6-6104-4A11-8EFC-DE3261ADB3EE}" srcOrd="3" destOrd="0" presId="urn:microsoft.com/office/officeart/2018/5/layout/IconCircleLabelList"/>
    <dgm:cxn modelId="{F99F5922-B132-4D9B-B06E-CE60AEAF9D9A}" type="presParOf" srcId="{801CCE60-3B19-462F-8B58-1D7D29D93A79}" destId="{A55703DA-0B5A-467A-90AC-2A3508250F23}" srcOrd="5" destOrd="0" presId="urn:microsoft.com/office/officeart/2018/5/layout/IconCircleLabelList"/>
    <dgm:cxn modelId="{68630C38-CBD2-4242-A109-1D3929161693}" type="presParOf" srcId="{801CCE60-3B19-462F-8B58-1D7D29D93A79}" destId="{DFBC42AF-D9BE-43C1-971C-DF0EBE5B6B64}" srcOrd="6" destOrd="0" presId="urn:microsoft.com/office/officeart/2018/5/layout/IconCircleLabelList"/>
    <dgm:cxn modelId="{A68EE0B8-FC2A-4345-A0F1-A0843809D307}" type="presParOf" srcId="{DFBC42AF-D9BE-43C1-971C-DF0EBE5B6B64}" destId="{F04C615E-CEDF-4C17-97D9-98AE94A49AEE}" srcOrd="0" destOrd="0" presId="urn:microsoft.com/office/officeart/2018/5/layout/IconCircleLabelList"/>
    <dgm:cxn modelId="{076FF076-AFC9-431D-9462-FA06B3EF64D2}" type="presParOf" srcId="{DFBC42AF-D9BE-43C1-971C-DF0EBE5B6B64}" destId="{C324C3DA-86D8-4AFD-8E98-60A2F3E58A00}" srcOrd="1" destOrd="0" presId="urn:microsoft.com/office/officeart/2018/5/layout/IconCircleLabelList"/>
    <dgm:cxn modelId="{540B81B0-160B-48BE-9355-2EE904CEB4DE}" type="presParOf" srcId="{DFBC42AF-D9BE-43C1-971C-DF0EBE5B6B64}" destId="{9DDDA784-166E-47A1-B3E4-073A28A10873}" srcOrd="2" destOrd="0" presId="urn:microsoft.com/office/officeart/2018/5/layout/IconCircleLabelList"/>
    <dgm:cxn modelId="{B47AD73A-84E3-4FCE-83C5-AB6215796D8B}" type="presParOf" srcId="{DFBC42AF-D9BE-43C1-971C-DF0EBE5B6B64}" destId="{4CB128A3-A5F5-4813-8BC3-4375C04E0FE5}" srcOrd="3" destOrd="0" presId="urn:microsoft.com/office/officeart/2018/5/layout/IconCircleLabelList"/>
  </dgm:cxnLst>
  <dgm:bg>
    <a:solidFill>
      <a:schemeClr val="accent2"/>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EB82BE-5EAE-4335-9CA3-E2C2C4C5D1AB}" type="doc">
      <dgm:prSet loTypeId="urn:microsoft.com/office/officeart/2018/2/layout/IconVerticalSolidList" loCatId="icon" qsTypeId="urn:microsoft.com/office/officeart/2005/8/quickstyle/simple2" qsCatId="simple" csTypeId="urn:microsoft.com/office/officeart/2018/5/colors/Iconchunking_neutralicontext_colorful2" csCatId="colorful" phldr="1"/>
      <dgm:spPr/>
      <dgm:t>
        <a:bodyPr/>
        <a:lstStyle/>
        <a:p>
          <a:endParaRPr lang="en-US"/>
        </a:p>
      </dgm:t>
    </dgm:pt>
    <dgm:pt modelId="{5194E4B7-4A97-4019-BF74-774518E4F3B8}">
      <dgm:prSet/>
      <dgm:spPr/>
      <dgm:t>
        <a:bodyPr/>
        <a:lstStyle/>
        <a:p>
          <a:pPr>
            <a:lnSpc>
              <a:spcPct val="100000"/>
            </a:lnSpc>
          </a:pPr>
          <a:r>
            <a:rPr lang="en-US" dirty="0" err="1"/>
            <a:t>Nx</a:t>
          </a:r>
          <a:r>
            <a:rPr lang="en-US" dirty="0"/>
            <a:t> Core </a:t>
          </a:r>
          <a:r>
            <a:rPr lang="en-US" b="1" dirty="0"/>
            <a:t>plugin generators </a:t>
          </a:r>
          <a:r>
            <a:rPr lang="en-US" dirty="0"/>
            <a:t>: </a:t>
          </a:r>
        </a:p>
        <a:p>
          <a:pPr>
            <a:lnSpc>
              <a:spcPct val="100000"/>
            </a:lnSpc>
          </a:pPr>
          <a:r>
            <a:rPr lang="en-US" dirty="0" err="1"/>
            <a:t>nx</a:t>
          </a:r>
          <a:r>
            <a:rPr lang="en-US" dirty="0"/>
            <a:t> g @nrwl/angular:…/Nx Console </a:t>
          </a:r>
        </a:p>
      </dgm:t>
    </dgm:pt>
    <dgm:pt modelId="{48999984-3C0D-4D23-9C2E-B8D75663839D}" type="parTrans" cxnId="{9BAB1C19-1764-49DF-9498-6561526E8E3C}">
      <dgm:prSet/>
      <dgm:spPr/>
      <dgm:t>
        <a:bodyPr/>
        <a:lstStyle/>
        <a:p>
          <a:endParaRPr lang="en-US"/>
        </a:p>
      </dgm:t>
    </dgm:pt>
    <dgm:pt modelId="{21EE3E4B-3655-48F3-8F6F-5286794CABE6}" type="sibTrans" cxnId="{9BAB1C19-1764-49DF-9498-6561526E8E3C}">
      <dgm:prSet/>
      <dgm:spPr/>
      <dgm:t>
        <a:bodyPr/>
        <a:lstStyle/>
        <a:p>
          <a:endParaRPr lang="en-US"/>
        </a:p>
      </dgm:t>
    </dgm:pt>
    <dgm:pt modelId="{38789548-4CC2-4CD6-B954-70879F3DFA06}">
      <dgm:prSet/>
      <dgm:spPr/>
      <dgm:t>
        <a:bodyPr/>
        <a:lstStyle/>
        <a:p>
          <a:pPr>
            <a:lnSpc>
              <a:spcPct val="100000"/>
            </a:lnSpc>
          </a:pPr>
          <a:r>
            <a:rPr lang="en-US" dirty="0"/>
            <a:t>Update generators: upgrade the workspace</a:t>
          </a:r>
        </a:p>
      </dgm:t>
    </dgm:pt>
    <dgm:pt modelId="{BD311606-D71D-4496-94C6-9D804D086F6C}" type="parTrans" cxnId="{2927F7A9-7F45-4245-BC4E-0953E1B8EF50}">
      <dgm:prSet/>
      <dgm:spPr/>
      <dgm:t>
        <a:bodyPr/>
        <a:lstStyle/>
        <a:p>
          <a:endParaRPr lang="en-US"/>
        </a:p>
      </dgm:t>
    </dgm:pt>
    <dgm:pt modelId="{014C3C71-C35D-42BE-B9BB-E088B63C2A9F}" type="sibTrans" cxnId="{2927F7A9-7F45-4245-BC4E-0953E1B8EF50}">
      <dgm:prSet/>
      <dgm:spPr/>
      <dgm:t>
        <a:bodyPr/>
        <a:lstStyle/>
        <a:p>
          <a:endParaRPr lang="en-US"/>
        </a:p>
      </dgm:t>
    </dgm:pt>
    <dgm:pt modelId="{6460A432-EF03-4DF9-B4E5-4603F024898C}">
      <dgm:prSet/>
      <dgm:spPr/>
      <dgm:t>
        <a:bodyPr/>
        <a:lstStyle/>
        <a:p>
          <a:pPr>
            <a:lnSpc>
              <a:spcPct val="100000"/>
            </a:lnSpc>
          </a:pPr>
          <a:r>
            <a:rPr lang="en-US" dirty="0"/>
            <a:t>Workspace generators: generate components, libraries, </a:t>
          </a:r>
          <a:r>
            <a:rPr lang="en-US" dirty="0" err="1"/>
            <a:t>etc</a:t>
          </a:r>
          <a:r>
            <a:rPr lang="en-US" dirty="0"/>
            <a:t>	</a:t>
          </a:r>
        </a:p>
      </dgm:t>
    </dgm:pt>
    <dgm:pt modelId="{3D7AFECE-224D-474A-88D4-412F478AE30E}" type="parTrans" cxnId="{0D74853A-8F26-4C15-A3EC-D1FAEB3CA1A1}">
      <dgm:prSet/>
      <dgm:spPr/>
      <dgm:t>
        <a:bodyPr/>
        <a:lstStyle/>
        <a:p>
          <a:endParaRPr lang="en-US"/>
        </a:p>
      </dgm:t>
    </dgm:pt>
    <dgm:pt modelId="{06C22312-49C8-4C93-9892-D442ACFF2FFB}" type="sibTrans" cxnId="{0D74853A-8F26-4C15-A3EC-D1FAEB3CA1A1}">
      <dgm:prSet/>
      <dgm:spPr/>
      <dgm:t>
        <a:bodyPr/>
        <a:lstStyle/>
        <a:p>
          <a:endParaRPr lang="en-US"/>
        </a:p>
      </dgm:t>
    </dgm:pt>
    <dgm:pt modelId="{4F312924-0D64-4A25-8E02-2343B0689EED}" type="pres">
      <dgm:prSet presAssocID="{33EB82BE-5EAE-4335-9CA3-E2C2C4C5D1AB}" presName="root" presStyleCnt="0">
        <dgm:presLayoutVars>
          <dgm:dir/>
          <dgm:resizeHandles val="exact"/>
        </dgm:presLayoutVars>
      </dgm:prSet>
      <dgm:spPr/>
    </dgm:pt>
    <dgm:pt modelId="{CCA4BAF2-9ED2-4CD6-99D0-70B1AB641E55}" type="pres">
      <dgm:prSet presAssocID="{5194E4B7-4A97-4019-BF74-774518E4F3B8}" presName="compNode" presStyleCnt="0"/>
      <dgm:spPr/>
    </dgm:pt>
    <dgm:pt modelId="{2A82224E-15A1-41C3-96B1-AA3420411DCB}" type="pres">
      <dgm:prSet presAssocID="{5194E4B7-4A97-4019-BF74-774518E4F3B8}" presName="bgRect" presStyleLbl="bgShp" presStyleIdx="0" presStyleCnt="3"/>
      <dgm:spPr/>
    </dgm:pt>
    <dgm:pt modelId="{E1852B63-DA3C-479A-850B-8179066AC193}" type="pres">
      <dgm:prSet presAssocID="{5194E4B7-4A97-4019-BF74-774518E4F3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eciduous tree outline"/>
        </a:ext>
      </dgm:extLst>
    </dgm:pt>
    <dgm:pt modelId="{B65B58B3-27EB-45A4-9133-736B2F6CFE94}" type="pres">
      <dgm:prSet presAssocID="{5194E4B7-4A97-4019-BF74-774518E4F3B8}" presName="spaceRect" presStyleCnt="0"/>
      <dgm:spPr/>
    </dgm:pt>
    <dgm:pt modelId="{B309D728-456F-4746-93A7-FF33C7C2A332}" type="pres">
      <dgm:prSet presAssocID="{5194E4B7-4A97-4019-BF74-774518E4F3B8}" presName="parTx" presStyleLbl="revTx" presStyleIdx="0" presStyleCnt="3">
        <dgm:presLayoutVars>
          <dgm:chMax val="0"/>
          <dgm:chPref val="0"/>
        </dgm:presLayoutVars>
      </dgm:prSet>
      <dgm:spPr/>
    </dgm:pt>
    <dgm:pt modelId="{288F2282-109F-42E9-BAC1-4A4EE4125AA0}" type="pres">
      <dgm:prSet presAssocID="{21EE3E4B-3655-48F3-8F6F-5286794CABE6}" presName="sibTrans" presStyleCnt="0"/>
      <dgm:spPr/>
    </dgm:pt>
    <dgm:pt modelId="{93425173-2856-4293-B249-6F78BAA39842}" type="pres">
      <dgm:prSet presAssocID="{38789548-4CC2-4CD6-B954-70879F3DFA06}" presName="compNode" presStyleCnt="0"/>
      <dgm:spPr/>
    </dgm:pt>
    <dgm:pt modelId="{8E45AFDF-8186-4569-AAD4-585741B77989}" type="pres">
      <dgm:prSet presAssocID="{38789548-4CC2-4CD6-B954-70879F3DFA06}" presName="bgRect" presStyleLbl="bgShp" presStyleIdx="1" presStyleCnt="3" custLinFactNeighborX="-27275" custLinFactNeighborY="2921"/>
      <dgm:spPr/>
    </dgm:pt>
    <dgm:pt modelId="{8E0DE77A-2B22-47B9-8D82-41AF65E70836}" type="pres">
      <dgm:prSet presAssocID="{38789548-4CC2-4CD6-B954-70879F3DFA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outline"/>
        </a:ext>
      </dgm:extLst>
    </dgm:pt>
    <dgm:pt modelId="{359040A1-6B04-4D28-9138-025EC98C0E03}" type="pres">
      <dgm:prSet presAssocID="{38789548-4CC2-4CD6-B954-70879F3DFA06}" presName="spaceRect" presStyleCnt="0"/>
      <dgm:spPr/>
    </dgm:pt>
    <dgm:pt modelId="{6CBADB54-7CA4-4C7D-99DF-E926425885F8}" type="pres">
      <dgm:prSet presAssocID="{38789548-4CC2-4CD6-B954-70879F3DFA06}" presName="parTx" presStyleLbl="revTx" presStyleIdx="1" presStyleCnt="3">
        <dgm:presLayoutVars>
          <dgm:chMax val="0"/>
          <dgm:chPref val="0"/>
        </dgm:presLayoutVars>
      </dgm:prSet>
      <dgm:spPr/>
    </dgm:pt>
    <dgm:pt modelId="{AE5CB231-944E-4DB8-8F0D-3B89DE942CFF}" type="pres">
      <dgm:prSet presAssocID="{014C3C71-C35D-42BE-B9BB-E088B63C2A9F}" presName="sibTrans" presStyleCnt="0"/>
      <dgm:spPr/>
    </dgm:pt>
    <dgm:pt modelId="{7F2F1862-1A6C-48C6-A233-D855A4B0B661}" type="pres">
      <dgm:prSet presAssocID="{6460A432-EF03-4DF9-B4E5-4603F024898C}" presName="compNode" presStyleCnt="0"/>
      <dgm:spPr/>
    </dgm:pt>
    <dgm:pt modelId="{302880A2-7989-448C-ACA9-42ACFD33B122}" type="pres">
      <dgm:prSet presAssocID="{6460A432-EF03-4DF9-B4E5-4603F024898C}" presName="bgRect" presStyleLbl="bgShp" presStyleIdx="2" presStyleCnt="3"/>
      <dgm:spPr/>
    </dgm:pt>
    <dgm:pt modelId="{9E4AC255-16FD-4876-85B6-CC23C407C22B}" type="pres">
      <dgm:prSet presAssocID="{6460A432-EF03-4DF9-B4E5-4603F024898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ingle gear with solid fill"/>
        </a:ext>
      </dgm:extLst>
    </dgm:pt>
    <dgm:pt modelId="{E7B6C2F5-8324-40CB-840D-5451A5272276}" type="pres">
      <dgm:prSet presAssocID="{6460A432-EF03-4DF9-B4E5-4603F024898C}" presName="spaceRect" presStyleCnt="0"/>
      <dgm:spPr/>
    </dgm:pt>
    <dgm:pt modelId="{E65D9744-0E7A-4197-8C91-9CD1C89BADEA}" type="pres">
      <dgm:prSet presAssocID="{6460A432-EF03-4DF9-B4E5-4603F024898C}" presName="parTx" presStyleLbl="revTx" presStyleIdx="2" presStyleCnt="3">
        <dgm:presLayoutVars>
          <dgm:chMax val="0"/>
          <dgm:chPref val="0"/>
        </dgm:presLayoutVars>
      </dgm:prSet>
      <dgm:spPr/>
    </dgm:pt>
  </dgm:ptLst>
  <dgm:cxnLst>
    <dgm:cxn modelId="{9BAB1C19-1764-49DF-9498-6561526E8E3C}" srcId="{33EB82BE-5EAE-4335-9CA3-E2C2C4C5D1AB}" destId="{5194E4B7-4A97-4019-BF74-774518E4F3B8}" srcOrd="0" destOrd="0" parTransId="{48999984-3C0D-4D23-9C2E-B8D75663839D}" sibTransId="{21EE3E4B-3655-48F3-8F6F-5286794CABE6}"/>
    <dgm:cxn modelId="{0D74853A-8F26-4C15-A3EC-D1FAEB3CA1A1}" srcId="{33EB82BE-5EAE-4335-9CA3-E2C2C4C5D1AB}" destId="{6460A432-EF03-4DF9-B4E5-4603F024898C}" srcOrd="2" destOrd="0" parTransId="{3D7AFECE-224D-474A-88D4-412F478AE30E}" sibTransId="{06C22312-49C8-4C93-9892-D442ACFF2FFB}"/>
    <dgm:cxn modelId="{726E9961-C349-4C53-903C-E52DAF75EBCA}" type="presOf" srcId="{5194E4B7-4A97-4019-BF74-774518E4F3B8}" destId="{B309D728-456F-4746-93A7-FF33C7C2A332}" srcOrd="0" destOrd="0" presId="urn:microsoft.com/office/officeart/2018/2/layout/IconVerticalSolidList"/>
    <dgm:cxn modelId="{DE01A58F-7EED-472D-9CAF-59699F09BB6E}" type="presOf" srcId="{33EB82BE-5EAE-4335-9CA3-E2C2C4C5D1AB}" destId="{4F312924-0D64-4A25-8E02-2343B0689EED}" srcOrd="0" destOrd="0" presId="urn:microsoft.com/office/officeart/2018/2/layout/IconVerticalSolidList"/>
    <dgm:cxn modelId="{2927F7A9-7F45-4245-BC4E-0953E1B8EF50}" srcId="{33EB82BE-5EAE-4335-9CA3-E2C2C4C5D1AB}" destId="{38789548-4CC2-4CD6-B954-70879F3DFA06}" srcOrd="1" destOrd="0" parTransId="{BD311606-D71D-4496-94C6-9D804D086F6C}" sibTransId="{014C3C71-C35D-42BE-B9BB-E088B63C2A9F}"/>
    <dgm:cxn modelId="{DA2F6DCF-8D85-4E68-803C-B634A8329315}" type="presOf" srcId="{6460A432-EF03-4DF9-B4E5-4603F024898C}" destId="{E65D9744-0E7A-4197-8C91-9CD1C89BADEA}" srcOrd="0" destOrd="0" presId="urn:microsoft.com/office/officeart/2018/2/layout/IconVerticalSolidList"/>
    <dgm:cxn modelId="{5331BBDA-4387-436C-A3A6-E0604F0AB020}" type="presOf" srcId="{38789548-4CC2-4CD6-B954-70879F3DFA06}" destId="{6CBADB54-7CA4-4C7D-99DF-E926425885F8}" srcOrd="0" destOrd="0" presId="urn:microsoft.com/office/officeart/2018/2/layout/IconVerticalSolidList"/>
    <dgm:cxn modelId="{1A40C98B-BF04-460A-A8B7-5C2718323408}" type="presParOf" srcId="{4F312924-0D64-4A25-8E02-2343B0689EED}" destId="{CCA4BAF2-9ED2-4CD6-99D0-70B1AB641E55}" srcOrd="0" destOrd="0" presId="urn:microsoft.com/office/officeart/2018/2/layout/IconVerticalSolidList"/>
    <dgm:cxn modelId="{99A1C79D-078F-4133-86F3-4086EFF3DF00}" type="presParOf" srcId="{CCA4BAF2-9ED2-4CD6-99D0-70B1AB641E55}" destId="{2A82224E-15A1-41C3-96B1-AA3420411DCB}" srcOrd="0" destOrd="0" presId="urn:microsoft.com/office/officeart/2018/2/layout/IconVerticalSolidList"/>
    <dgm:cxn modelId="{FDFF4400-B98E-4D2C-9E6D-B3C4E0FA5AA4}" type="presParOf" srcId="{CCA4BAF2-9ED2-4CD6-99D0-70B1AB641E55}" destId="{E1852B63-DA3C-479A-850B-8179066AC193}" srcOrd="1" destOrd="0" presId="urn:microsoft.com/office/officeart/2018/2/layout/IconVerticalSolidList"/>
    <dgm:cxn modelId="{8DF91E51-7CC7-4E2F-B637-41E865A96C0D}" type="presParOf" srcId="{CCA4BAF2-9ED2-4CD6-99D0-70B1AB641E55}" destId="{B65B58B3-27EB-45A4-9133-736B2F6CFE94}" srcOrd="2" destOrd="0" presId="urn:microsoft.com/office/officeart/2018/2/layout/IconVerticalSolidList"/>
    <dgm:cxn modelId="{B04CAA3E-CF0B-4118-AD60-0F528D4C0041}" type="presParOf" srcId="{CCA4BAF2-9ED2-4CD6-99D0-70B1AB641E55}" destId="{B309D728-456F-4746-93A7-FF33C7C2A332}" srcOrd="3" destOrd="0" presId="urn:microsoft.com/office/officeart/2018/2/layout/IconVerticalSolidList"/>
    <dgm:cxn modelId="{9E56CDEB-232F-44A0-BF7F-1E3775BDF221}" type="presParOf" srcId="{4F312924-0D64-4A25-8E02-2343B0689EED}" destId="{288F2282-109F-42E9-BAC1-4A4EE4125AA0}" srcOrd="1" destOrd="0" presId="urn:microsoft.com/office/officeart/2018/2/layout/IconVerticalSolidList"/>
    <dgm:cxn modelId="{0D83CA0F-32EA-4B3F-808A-18AA015EA309}" type="presParOf" srcId="{4F312924-0D64-4A25-8E02-2343B0689EED}" destId="{93425173-2856-4293-B249-6F78BAA39842}" srcOrd="2" destOrd="0" presId="urn:microsoft.com/office/officeart/2018/2/layout/IconVerticalSolidList"/>
    <dgm:cxn modelId="{BC8CE1A4-7880-49D2-AB53-2076D3745F10}" type="presParOf" srcId="{93425173-2856-4293-B249-6F78BAA39842}" destId="{8E45AFDF-8186-4569-AAD4-585741B77989}" srcOrd="0" destOrd="0" presId="urn:microsoft.com/office/officeart/2018/2/layout/IconVerticalSolidList"/>
    <dgm:cxn modelId="{0C0346E3-5E80-49E4-8325-0E4CB8E53FDB}" type="presParOf" srcId="{93425173-2856-4293-B249-6F78BAA39842}" destId="{8E0DE77A-2B22-47B9-8D82-41AF65E70836}" srcOrd="1" destOrd="0" presId="urn:microsoft.com/office/officeart/2018/2/layout/IconVerticalSolidList"/>
    <dgm:cxn modelId="{FB41245D-CA13-4F46-A975-754F1E406CBE}" type="presParOf" srcId="{93425173-2856-4293-B249-6F78BAA39842}" destId="{359040A1-6B04-4D28-9138-025EC98C0E03}" srcOrd="2" destOrd="0" presId="urn:microsoft.com/office/officeart/2018/2/layout/IconVerticalSolidList"/>
    <dgm:cxn modelId="{FE94EB86-30DD-4E46-9906-E69B22EB854E}" type="presParOf" srcId="{93425173-2856-4293-B249-6F78BAA39842}" destId="{6CBADB54-7CA4-4C7D-99DF-E926425885F8}" srcOrd="3" destOrd="0" presId="urn:microsoft.com/office/officeart/2018/2/layout/IconVerticalSolidList"/>
    <dgm:cxn modelId="{1D8CB5FE-8CE1-4192-83B4-75FB8DA3943E}" type="presParOf" srcId="{4F312924-0D64-4A25-8E02-2343B0689EED}" destId="{AE5CB231-944E-4DB8-8F0D-3B89DE942CFF}" srcOrd="3" destOrd="0" presId="urn:microsoft.com/office/officeart/2018/2/layout/IconVerticalSolidList"/>
    <dgm:cxn modelId="{FFF9E45B-2E1A-4868-AC78-8F53D1AD8A73}" type="presParOf" srcId="{4F312924-0D64-4A25-8E02-2343B0689EED}" destId="{7F2F1862-1A6C-48C6-A233-D855A4B0B661}" srcOrd="4" destOrd="0" presId="urn:microsoft.com/office/officeart/2018/2/layout/IconVerticalSolidList"/>
    <dgm:cxn modelId="{ACE21850-1388-46B0-8F0D-5F9BCB701B0A}" type="presParOf" srcId="{7F2F1862-1A6C-48C6-A233-D855A4B0B661}" destId="{302880A2-7989-448C-ACA9-42ACFD33B122}" srcOrd="0" destOrd="0" presId="urn:microsoft.com/office/officeart/2018/2/layout/IconVerticalSolidList"/>
    <dgm:cxn modelId="{0598A481-67B6-4614-A3FA-978451042ABE}" type="presParOf" srcId="{7F2F1862-1A6C-48C6-A233-D855A4B0B661}" destId="{9E4AC255-16FD-4876-85B6-CC23C407C22B}" srcOrd="1" destOrd="0" presId="urn:microsoft.com/office/officeart/2018/2/layout/IconVerticalSolidList"/>
    <dgm:cxn modelId="{3636E7E4-7256-4FEA-9AF3-F65C67E40F61}" type="presParOf" srcId="{7F2F1862-1A6C-48C6-A233-D855A4B0B661}" destId="{E7B6C2F5-8324-40CB-840D-5451A5272276}" srcOrd="2" destOrd="0" presId="urn:microsoft.com/office/officeart/2018/2/layout/IconVerticalSolidList"/>
    <dgm:cxn modelId="{DDAFEFF1-3E6B-47B8-BA84-2A2855B749F2}" type="presParOf" srcId="{7F2F1862-1A6C-48C6-A233-D855A4B0B661}" destId="{E65D9744-0E7A-4197-8C91-9CD1C89BADE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EB82BE-5EAE-4335-9CA3-E2C2C4C5D1AB}" type="doc">
      <dgm:prSet loTypeId="urn:microsoft.com/office/officeart/2018/2/layout/IconVerticalSolidList" loCatId="icon" qsTypeId="urn:microsoft.com/office/officeart/2005/8/quickstyle/simple2" qsCatId="simple" csTypeId="urn:microsoft.com/office/officeart/2018/5/colors/Iconchunking_neutralicontext_colorful2" csCatId="colorful" phldr="1"/>
      <dgm:spPr/>
      <dgm:t>
        <a:bodyPr/>
        <a:lstStyle/>
        <a:p>
          <a:endParaRPr lang="en-US"/>
        </a:p>
      </dgm:t>
    </dgm:pt>
    <dgm:pt modelId="{5194E4B7-4A97-4019-BF74-774518E4F3B8}">
      <dgm:prSet/>
      <dgm:spPr/>
      <dgm:t>
        <a:bodyPr/>
        <a:lstStyle/>
        <a:p>
          <a:pPr>
            <a:lnSpc>
              <a:spcPct val="100000"/>
            </a:lnSpc>
          </a:pPr>
          <a:r>
            <a:rPr lang="en-US" dirty="0"/>
            <a:t>Access to workspace: virtual tree	</a:t>
          </a:r>
        </a:p>
      </dgm:t>
    </dgm:pt>
    <dgm:pt modelId="{48999984-3C0D-4D23-9C2E-B8D75663839D}" type="parTrans" cxnId="{9BAB1C19-1764-49DF-9498-6561526E8E3C}">
      <dgm:prSet/>
      <dgm:spPr/>
      <dgm:t>
        <a:bodyPr/>
        <a:lstStyle/>
        <a:p>
          <a:endParaRPr lang="en-US"/>
        </a:p>
      </dgm:t>
    </dgm:pt>
    <dgm:pt modelId="{21EE3E4B-3655-48F3-8F6F-5286794CABE6}" type="sibTrans" cxnId="{9BAB1C19-1764-49DF-9498-6561526E8E3C}">
      <dgm:prSet/>
      <dgm:spPr/>
      <dgm:t>
        <a:bodyPr/>
        <a:lstStyle/>
        <a:p>
          <a:endParaRPr lang="en-US"/>
        </a:p>
      </dgm:t>
    </dgm:pt>
    <dgm:pt modelId="{38789548-4CC2-4CD6-B954-70879F3DFA06}">
      <dgm:prSet/>
      <dgm:spPr/>
      <dgm:t>
        <a:bodyPr/>
        <a:lstStyle/>
        <a:p>
          <a:pPr>
            <a:lnSpc>
              <a:spcPct val="100000"/>
            </a:lnSpc>
          </a:pPr>
          <a:r>
            <a:rPr lang="en-US" dirty="0"/>
            <a:t>Schema: parameters</a:t>
          </a:r>
        </a:p>
        <a:p>
          <a:pPr>
            <a:lnSpc>
              <a:spcPct val="100000"/>
            </a:lnSpc>
          </a:pPr>
          <a:r>
            <a:rPr lang="en-US" dirty="0"/>
            <a:t>	</a:t>
          </a:r>
          <a:r>
            <a:rPr lang="en-CA" dirty="0">
              <a:latin typeface="Agency FB" panose="020B0503020202020204" pitchFamily="34" charset="0"/>
            </a:rPr>
            <a:t>–</a:t>
          </a:r>
          <a:r>
            <a:rPr lang="en-CA" dirty="0" err="1">
              <a:latin typeface="Agency FB" panose="020B0503020202020204" pitchFamily="34" charset="0"/>
            </a:rPr>
            <a:t>withSections</a:t>
          </a:r>
          <a:endParaRPr lang="en-US" dirty="0"/>
        </a:p>
      </dgm:t>
    </dgm:pt>
    <dgm:pt modelId="{BD311606-D71D-4496-94C6-9D804D086F6C}" type="parTrans" cxnId="{2927F7A9-7F45-4245-BC4E-0953E1B8EF50}">
      <dgm:prSet/>
      <dgm:spPr/>
      <dgm:t>
        <a:bodyPr/>
        <a:lstStyle/>
        <a:p>
          <a:endParaRPr lang="en-US"/>
        </a:p>
      </dgm:t>
    </dgm:pt>
    <dgm:pt modelId="{014C3C71-C35D-42BE-B9BB-E088B63C2A9F}" type="sibTrans" cxnId="{2927F7A9-7F45-4245-BC4E-0953E1B8EF50}">
      <dgm:prSet/>
      <dgm:spPr/>
      <dgm:t>
        <a:bodyPr/>
        <a:lstStyle/>
        <a:p>
          <a:endParaRPr lang="en-US"/>
        </a:p>
      </dgm:t>
    </dgm:pt>
    <dgm:pt modelId="{6460A432-EF03-4DF9-B4E5-4603F024898C}">
      <dgm:prSet/>
      <dgm:spPr/>
      <dgm:t>
        <a:bodyPr/>
        <a:lstStyle/>
        <a:p>
          <a:pPr>
            <a:lnSpc>
              <a:spcPct val="100000"/>
            </a:lnSpc>
          </a:pPr>
          <a:r>
            <a:rPr lang="en-US" dirty="0"/>
            <a:t>Generator function</a:t>
          </a:r>
        </a:p>
      </dgm:t>
    </dgm:pt>
    <dgm:pt modelId="{3D7AFECE-224D-474A-88D4-412F478AE30E}" type="parTrans" cxnId="{0D74853A-8F26-4C15-A3EC-D1FAEB3CA1A1}">
      <dgm:prSet/>
      <dgm:spPr/>
      <dgm:t>
        <a:bodyPr/>
        <a:lstStyle/>
        <a:p>
          <a:endParaRPr lang="en-US"/>
        </a:p>
      </dgm:t>
    </dgm:pt>
    <dgm:pt modelId="{06C22312-49C8-4C93-9892-D442ACFF2FFB}" type="sibTrans" cxnId="{0D74853A-8F26-4C15-A3EC-D1FAEB3CA1A1}">
      <dgm:prSet/>
      <dgm:spPr/>
      <dgm:t>
        <a:bodyPr/>
        <a:lstStyle/>
        <a:p>
          <a:endParaRPr lang="en-US"/>
        </a:p>
      </dgm:t>
    </dgm:pt>
    <dgm:pt modelId="{4F312924-0D64-4A25-8E02-2343B0689EED}" type="pres">
      <dgm:prSet presAssocID="{33EB82BE-5EAE-4335-9CA3-E2C2C4C5D1AB}" presName="root" presStyleCnt="0">
        <dgm:presLayoutVars>
          <dgm:dir/>
          <dgm:resizeHandles val="exact"/>
        </dgm:presLayoutVars>
      </dgm:prSet>
      <dgm:spPr/>
    </dgm:pt>
    <dgm:pt modelId="{CCA4BAF2-9ED2-4CD6-99D0-70B1AB641E55}" type="pres">
      <dgm:prSet presAssocID="{5194E4B7-4A97-4019-BF74-774518E4F3B8}" presName="compNode" presStyleCnt="0"/>
      <dgm:spPr/>
    </dgm:pt>
    <dgm:pt modelId="{2A82224E-15A1-41C3-96B1-AA3420411DCB}" type="pres">
      <dgm:prSet presAssocID="{5194E4B7-4A97-4019-BF74-774518E4F3B8}" presName="bgRect" presStyleLbl="bgShp" presStyleIdx="0" presStyleCnt="3"/>
      <dgm:spPr/>
    </dgm:pt>
    <dgm:pt modelId="{E1852B63-DA3C-479A-850B-8179066AC193}" type="pres">
      <dgm:prSet presAssocID="{5194E4B7-4A97-4019-BF74-774518E4F3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eciduous tree outline"/>
        </a:ext>
      </dgm:extLst>
    </dgm:pt>
    <dgm:pt modelId="{B65B58B3-27EB-45A4-9133-736B2F6CFE94}" type="pres">
      <dgm:prSet presAssocID="{5194E4B7-4A97-4019-BF74-774518E4F3B8}" presName="spaceRect" presStyleCnt="0"/>
      <dgm:spPr/>
    </dgm:pt>
    <dgm:pt modelId="{B309D728-456F-4746-93A7-FF33C7C2A332}" type="pres">
      <dgm:prSet presAssocID="{5194E4B7-4A97-4019-BF74-774518E4F3B8}" presName="parTx" presStyleLbl="revTx" presStyleIdx="0" presStyleCnt="3">
        <dgm:presLayoutVars>
          <dgm:chMax val="0"/>
          <dgm:chPref val="0"/>
        </dgm:presLayoutVars>
      </dgm:prSet>
      <dgm:spPr/>
    </dgm:pt>
    <dgm:pt modelId="{288F2282-109F-42E9-BAC1-4A4EE4125AA0}" type="pres">
      <dgm:prSet presAssocID="{21EE3E4B-3655-48F3-8F6F-5286794CABE6}" presName="sibTrans" presStyleCnt="0"/>
      <dgm:spPr/>
    </dgm:pt>
    <dgm:pt modelId="{93425173-2856-4293-B249-6F78BAA39842}" type="pres">
      <dgm:prSet presAssocID="{38789548-4CC2-4CD6-B954-70879F3DFA06}" presName="compNode" presStyleCnt="0"/>
      <dgm:spPr/>
    </dgm:pt>
    <dgm:pt modelId="{8E45AFDF-8186-4569-AAD4-585741B77989}" type="pres">
      <dgm:prSet presAssocID="{38789548-4CC2-4CD6-B954-70879F3DFA06}" presName="bgRect" presStyleLbl="bgShp" presStyleIdx="1" presStyleCnt="3" custLinFactNeighborX="-27275" custLinFactNeighborY="2921"/>
      <dgm:spPr/>
    </dgm:pt>
    <dgm:pt modelId="{8E0DE77A-2B22-47B9-8D82-41AF65E70836}" type="pres">
      <dgm:prSet presAssocID="{38789548-4CC2-4CD6-B954-70879F3DFA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outline"/>
        </a:ext>
      </dgm:extLst>
    </dgm:pt>
    <dgm:pt modelId="{359040A1-6B04-4D28-9138-025EC98C0E03}" type="pres">
      <dgm:prSet presAssocID="{38789548-4CC2-4CD6-B954-70879F3DFA06}" presName="spaceRect" presStyleCnt="0"/>
      <dgm:spPr/>
    </dgm:pt>
    <dgm:pt modelId="{6CBADB54-7CA4-4C7D-99DF-E926425885F8}" type="pres">
      <dgm:prSet presAssocID="{38789548-4CC2-4CD6-B954-70879F3DFA06}" presName="parTx" presStyleLbl="revTx" presStyleIdx="1" presStyleCnt="3">
        <dgm:presLayoutVars>
          <dgm:chMax val="0"/>
          <dgm:chPref val="0"/>
        </dgm:presLayoutVars>
      </dgm:prSet>
      <dgm:spPr/>
    </dgm:pt>
    <dgm:pt modelId="{AE5CB231-944E-4DB8-8F0D-3B89DE942CFF}" type="pres">
      <dgm:prSet presAssocID="{014C3C71-C35D-42BE-B9BB-E088B63C2A9F}" presName="sibTrans" presStyleCnt="0"/>
      <dgm:spPr/>
    </dgm:pt>
    <dgm:pt modelId="{7F2F1862-1A6C-48C6-A233-D855A4B0B661}" type="pres">
      <dgm:prSet presAssocID="{6460A432-EF03-4DF9-B4E5-4603F024898C}" presName="compNode" presStyleCnt="0"/>
      <dgm:spPr/>
    </dgm:pt>
    <dgm:pt modelId="{302880A2-7989-448C-ACA9-42ACFD33B122}" type="pres">
      <dgm:prSet presAssocID="{6460A432-EF03-4DF9-B4E5-4603F024898C}" presName="bgRect" presStyleLbl="bgShp" presStyleIdx="2" presStyleCnt="3"/>
      <dgm:spPr/>
    </dgm:pt>
    <dgm:pt modelId="{9E4AC255-16FD-4876-85B6-CC23C407C22B}" type="pres">
      <dgm:prSet presAssocID="{6460A432-EF03-4DF9-B4E5-4603F024898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ingle gear with solid fill"/>
        </a:ext>
      </dgm:extLst>
    </dgm:pt>
    <dgm:pt modelId="{E7B6C2F5-8324-40CB-840D-5451A5272276}" type="pres">
      <dgm:prSet presAssocID="{6460A432-EF03-4DF9-B4E5-4603F024898C}" presName="spaceRect" presStyleCnt="0"/>
      <dgm:spPr/>
    </dgm:pt>
    <dgm:pt modelId="{E65D9744-0E7A-4197-8C91-9CD1C89BADEA}" type="pres">
      <dgm:prSet presAssocID="{6460A432-EF03-4DF9-B4E5-4603F024898C}" presName="parTx" presStyleLbl="revTx" presStyleIdx="2" presStyleCnt="3">
        <dgm:presLayoutVars>
          <dgm:chMax val="0"/>
          <dgm:chPref val="0"/>
        </dgm:presLayoutVars>
      </dgm:prSet>
      <dgm:spPr/>
    </dgm:pt>
  </dgm:ptLst>
  <dgm:cxnLst>
    <dgm:cxn modelId="{9BAB1C19-1764-49DF-9498-6561526E8E3C}" srcId="{33EB82BE-5EAE-4335-9CA3-E2C2C4C5D1AB}" destId="{5194E4B7-4A97-4019-BF74-774518E4F3B8}" srcOrd="0" destOrd="0" parTransId="{48999984-3C0D-4D23-9C2E-B8D75663839D}" sibTransId="{21EE3E4B-3655-48F3-8F6F-5286794CABE6}"/>
    <dgm:cxn modelId="{0D74853A-8F26-4C15-A3EC-D1FAEB3CA1A1}" srcId="{33EB82BE-5EAE-4335-9CA3-E2C2C4C5D1AB}" destId="{6460A432-EF03-4DF9-B4E5-4603F024898C}" srcOrd="2" destOrd="0" parTransId="{3D7AFECE-224D-474A-88D4-412F478AE30E}" sibTransId="{06C22312-49C8-4C93-9892-D442ACFF2FFB}"/>
    <dgm:cxn modelId="{726E9961-C349-4C53-903C-E52DAF75EBCA}" type="presOf" srcId="{5194E4B7-4A97-4019-BF74-774518E4F3B8}" destId="{B309D728-456F-4746-93A7-FF33C7C2A332}" srcOrd="0" destOrd="0" presId="urn:microsoft.com/office/officeart/2018/2/layout/IconVerticalSolidList"/>
    <dgm:cxn modelId="{DE01A58F-7EED-472D-9CAF-59699F09BB6E}" type="presOf" srcId="{33EB82BE-5EAE-4335-9CA3-E2C2C4C5D1AB}" destId="{4F312924-0D64-4A25-8E02-2343B0689EED}" srcOrd="0" destOrd="0" presId="urn:microsoft.com/office/officeart/2018/2/layout/IconVerticalSolidList"/>
    <dgm:cxn modelId="{2927F7A9-7F45-4245-BC4E-0953E1B8EF50}" srcId="{33EB82BE-5EAE-4335-9CA3-E2C2C4C5D1AB}" destId="{38789548-4CC2-4CD6-B954-70879F3DFA06}" srcOrd="1" destOrd="0" parTransId="{BD311606-D71D-4496-94C6-9D804D086F6C}" sibTransId="{014C3C71-C35D-42BE-B9BB-E088B63C2A9F}"/>
    <dgm:cxn modelId="{DA2F6DCF-8D85-4E68-803C-B634A8329315}" type="presOf" srcId="{6460A432-EF03-4DF9-B4E5-4603F024898C}" destId="{E65D9744-0E7A-4197-8C91-9CD1C89BADEA}" srcOrd="0" destOrd="0" presId="urn:microsoft.com/office/officeart/2018/2/layout/IconVerticalSolidList"/>
    <dgm:cxn modelId="{5331BBDA-4387-436C-A3A6-E0604F0AB020}" type="presOf" srcId="{38789548-4CC2-4CD6-B954-70879F3DFA06}" destId="{6CBADB54-7CA4-4C7D-99DF-E926425885F8}" srcOrd="0" destOrd="0" presId="urn:microsoft.com/office/officeart/2018/2/layout/IconVerticalSolidList"/>
    <dgm:cxn modelId="{1A40C98B-BF04-460A-A8B7-5C2718323408}" type="presParOf" srcId="{4F312924-0D64-4A25-8E02-2343B0689EED}" destId="{CCA4BAF2-9ED2-4CD6-99D0-70B1AB641E55}" srcOrd="0" destOrd="0" presId="urn:microsoft.com/office/officeart/2018/2/layout/IconVerticalSolidList"/>
    <dgm:cxn modelId="{99A1C79D-078F-4133-86F3-4086EFF3DF00}" type="presParOf" srcId="{CCA4BAF2-9ED2-4CD6-99D0-70B1AB641E55}" destId="{2A82224E-15A1-41C3-96B1-AA3420411DCB}" srcOrd="0" destOrd="0" presId="urn:microsoft.com/office/officeart/2018/2/layout/IconVerticalSolidList"/>
    <dgm:cxn modelId="{FDFF4400-B98E-4D2C-9E6D-B3C4E0FA5AA4}" type="presParOf" srcId="{CCA4BAF2-9ED2-4CD6-99D0-70B1AB641E55}" destId="{E1852B63-DA3C-479A-850B-8179066AC193}" srcOrd="1" destOrd="0" presId="urn:microsoft.com/office/officeart/2018/2/layout/IconVerticalSolidList"/>
    <dgm:cxn modelId="{8DF91E51-7CC7-4E2F-B637-41E865A96C0D}" type="presParOf" srcId="{CCA4BAF2-9ED2-4CD6-99D0-70B1AB641E55}" destId="{B65B58B3-27EB-45A4-9133-736B2F6CFE94}" srcOrd="2" destOrd="0" presId="urn:microsoft.com/office/officeart/2018/2/layout/IconVerticalSolidList"/>
    <dgm:cxn modelId="{B04CAA3E-CF0B-4118-AD60-0F528D4C0041}" type="presParOf" srcId="{CCA4BAF2-9ED2-4CD6-99D0-70B1AB641E55}" destId="{B309D728-456F-4746-93A7-FF33C7C2A332}" srcOrd="3" destOrd="0" presId="urn:microsoft.com/office/officeart/2018/2/layout/IconVerticalSolidList"/>
    <dgm:cxn modelId="{9E56CDEB-232F-44A0-BF7F-1E3775BDF221}" type="presParOf" srcId="{4F312924-0D64-4A25-8E02-2343B0689EED}" destId="{288F2282-109F-42E9-BAC1-4A4EE4125AA0}" srcOrd="1" destOrd="0" presId="urn:microsoft.com/office/officeart/2018/2/layout/IconVerticalSolidList"/>
    <dgm:cxn modelId="{0D83CA0F-32EA-4B3F-808A-18AA015EA309}" type="presParOf" srcId="{4F312924-0D64-4A25-8E02-2343B0689EED}" destId="{93425173-2856-4293-B249-6F78BAA39842}" srcOrd="2" destOrd="0" presId="urn:microsoft.com/office/officeart/2018/2/layout/IconVerticalSolidList"/>
    <dgm:cxn modelId="{BC8CE1A4-7880-49D2-AB53-2076D3745F10}" type="presParOf" srcId="{93425173-2856-4293-B249-6F78BAA39842}" destId="{8E45AFDF-8186-4569-AAD4-585741B77989}" srcOrd="0" destOrd="0" presId="urn:microsoft.com/office/officeart/2018/2/layout/IconVerticalSolidList"/>
    <dgm:cxn modelId="{0C0346E3-5E80-49E4-8325-0E4CB8E53FDB}" type="presParOf" srcId="{93425173-2856-4293-B249-6F78BAA39842}" destId="{8E0DE77A-2B22-47B9-8D82-41AF65E70836}" srcOrd="1" destOrd="0" presId="urn:microsoft.com/office/officeart/2018/2/layout/IconVerticalSolidList"/>
    <dgm:cxn modelId="{FB41245D-CA13-4F46-A975-754F1E406CBE}" type="presParOf" srcId="{93425173-2856-4293-B249-6F78BAA39842}" destId="{359040A1-6B04-4D28-9138-025EC98C0E03}" srcOrd="2" destOrd="0" presId="urn:microsoft.com/office/officeart/2018/2/layout/IconVerticalSolidList"/>
    <dgm:cxn modelId="{FE94EB86-30DD-4E46-9906-E69B22EB854E}" type="presParOf" srcId="{93425173-2856-4293-B249-6F78BAA39842}" destId="{6CBADB54-7CA4-4C7D-99DF-E926425885F8}" srcOrd="3" destOrd="0" presId="urn:microsoft.com/office/officeart/2018/2/layout/IconVerticalSolidList"/>
    <dgm:cxn modelId="{1D8CB5FE-8CE1-4192-83B4-75FB8DA3943E}" type="presParOf" srcId="{4F312924-0D64-4A25-8E02-2343B0689EED}" destId="{AE5CB231-944E-4DB8-8F0D-3B89DE942CFF}" srcOrd="3" destOrd="0" presId="urn:microsoft.com/office/officeart/2018/2/layout/IconVerticalSolidList"/>
    <dgm:cxn modelId="{FFF9E45B-2E1A-4868-AC78-8F53D1AD8A73}" type="presParOf" srcId="{4F312924-0D64-4A25-8E02-2343B0689EED}" destId="{7F2F1862-1A6C-48C6-A233-D855A4B0B661}" srcOrd="4" destOrd="0" presId="urn:microsoft.com/office/officeart/2018/2/layout/IconVerticalSolidList"/>
    <dgm:cxn modelId="{ACE21850-1388-46B0-8F0D-5F9BCB701B0A}" type="presParOf" srcId="{7F2F1862-1A6C-48C6-A233-D855A4B0B661}" destId="{302880A2-7989-448C-ACA9-42ACFD33B122}" srcOrd="0" destOrd="0" presId="urn:microsoft.com/office/officeart/2018/2/layout/IconVerticalSolidList"/>
    <dgm:cxn modelId="{0598A481-67B6-4614-A3FA-978451042ABE}" type="presParOf" srcId="{7F2F1862-1A6C-48C6-A233-D855A4B0B661}" destId="{9E4AC255-16FD-4876-85B6-CC23C407C22B}" srcOrd="1" destOrd="0" presId="urn:microsoft.com/office/officeart/2018/2/layout/IconVerticalSolidList"/>
    <dgm:cxn modelId="{3636E7E4-7256-4FEA-9AF3-F65C67E40F61}" type="presParOf" srcId="{7F2F1862-1A6C-48C6-A233-D855A4B0B661}" destId="{E7B6C2F5-8324-40CB-840D-5451A5272276}" srcOrd="2" destOrd="0" presId="urn:microsoft.com/office/officeart/2018/2/layout/IconVerticalSolidList"/>
    <dgm:cxn modelId="{DDAFEFF1-3E6B-47B8-BA84-2A2855B749F2}" type="presParOf" srcId="{7F2F1862-1A6C-48C6-A233-D855A4B0B661}" destId="{E65D9744-0E7A-4197-8C91-9CD1C89BAD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2B6A94C-9F34-4138-886F-404A6122C82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CA"/>
        </a:p>
      </dgm:t>
    </dgm:pt>
    <dgm:pt modelId="{AD6686E5-5D31-4F86-83B7-D8B8865B4E6F}">
      <dgm:prSet phldrT="[Text]" phldr="1"/>
      <dgm:spPr>
        <a:solidFill>
          <a:schemeClr val="tx1"/>
        </a:solidFill>
      </dgm:spPr>
      <dgm:t>
        <a:bodyPr/>
        <a:lstStyle/>
        <a:p>
          <a:endParaRPr lang="en-CA">
            <a:solidFill>
              <a:schemeClr val="bg1"/>
            </a:solidFill>
          </a:endParaRPr>
        </a:p>
      </dgm:t>
    </dgm:pt>
    <dgm:pt modelId="{3F805BAF-9760-4E5A-90A2-488068F419B0}" type="parTrans" cxnId="{90774C31-C866-4CF5-B315-9DFF3C4D9A1D}">
      <dgm:prSet/>
      <dgm:spPr/>
      <dgm:t>
        <a:bodyPr/>
        <a:lstStyle/>
        <a:p>
          <a:endParaRPr lang="en-CA"/>
        </a:p>
      </dgm:t>
    </dgm:pt>
    <dgm:pt modelId="{1DE72403-7A65-44C0-93B7-BD01ADF7E39A}" type="sibTrans" cxnId="{90774C31-C866-4CF5-B315-9DFF3C4D9A1D}">
      <dgm:prSet/>
      <dgm:spPr/>
      <dgm:t>
        <a:bodyPr/>
        <a:lstStyle/>
        <a:p>
          <a:endParaRPr lang="en-CA"/>
        </a:p>
      </dgm:t>
    </dgm:pt>
    <dgm:pt modelId="{A210ED4B-0109-4F61-B754-2DD18E7882BE}">
      <dgm:prSet phldrT="[Text]" phldr="1"/>
      <dgm:spPr>
        <a:solidFill>
          <a:schemeClr val="tx1"/>
        </a:solidFill>
      </dgm:spPr>
      <dgm:t>
        <a:bodyPr/>
        <a:lstStyle/>
        <a:p>
          <a:endParaRPr lang="en-CA" dirty="0">
            <a:solidFill>
              <a:schemeClr val="bg1"/>
            </a:solidFill>
          </a:endParaRPr>
        </a:p>
      </dgm:t>
    </dgm:pt>
    <dgm:pt modelId="{D6AEF384-0288-47D6-BD94-719B225AA569}" type="parTrans" cxnId="{2F68AC00-81A4-4343-A4EE-F2873C1CC725}">
      <dgm:prSet/>
      <dgm:spPr/>
      <dgm:t>
        <a:bodyPr/>
        <a:lstStyle/>
        <a:p>
          <a:endParaRPr lang="en-CA"/>
        </a:p>
      </dgm:t>
    </dgm:pt>
    <dgm:pt modelId="{B9040FDB-540A-4822-B220-4A2957730F4F}" type="sibTrans" cxnId="{2F68AC00-81A4-4343-A4EE-F2873C1CC725}">
      <dgm:prSet/>
      <dgm:spPr/>
      <dgm:t>
        <a:bodyPr/>
        <a:lstStyle/>
        <a:p>
          <a:endParaRPr lang="en-CA"/>
        </a:p>
      </dgm:t>
    </dgm:pt>
    <dgm:pt modelId="{3C4C2B4E-59FB-4A74-BD0D-BD9A312DE1BB}">
      <dgm:prSet phldrT="[Text]" phldr="1"/>
      <dgm:spPr>
        <a:solidFill>
          <a:schemeClr val="tx1"/>
        </a:solidFill>
      </dgm:spPr>
      <dgm:t>
        <a:bodyPr/>
        <a:lstStyle/>
        <a:p>
          <a:endParaRPr lang="en-CA"/>
        </a:p>
      </dgm:t>
    </dgm:pt>
    <dgm:pt modelId="{E237FA78-EC9A-48AF-B824-09409C149D04}" type="parTrans" cxnId="{306760E3-6B53-415F-8CF5-9BB3FFD209AF}">
      <dgm:prSet/>
      <dgm:spPr/>
      <dgm:t>
        <a:bodyPr/>
        <a:lstStyle/>
        <a:p>
          <a:endParaRPr lang="en-CA"/>
        </a:p>
      </dgm:t>
    </dgm:pt>
    <dgm:pt modelId="{1588038A-C451-45F9-9CDC-A3844DEB6556}" type="sibTrans" cxnId="{306760E3-6B53-415F-8CF5-9BB3FFD209AF}">
      <dgm:prSet/>
      <dgm:spPr/>
      <dgm:t>
        <a:bodyPr/>
        <a:lstStyle/>
        <a:p>
          <a:endParaRPr lang="en-CA"/>
        </a:p>
      </dgm:t>
    </dgm:pt>
    <dgm:pt modelId="{426DA4A6-8959-4EE3-A1A6-7029BCB68F21}">
      <dgm:prSet phldrT="[Text]" phldr="1"/>
      <dgm:spPr>
        <a:solidFill>
          <a:schemeClr val="tx1"/>
        </a:solidFill>
      </dgm:spPr>
      <dgm:t>
        <a:bodyPr/>
        <a:lstStyle/>
        <a:p>
          <a:endParaRPr lang="en-CA"/>
        </a:p>
      </dgm:t>
    </dgm:pt>
    <dgm:pt modelId="{3FACC417-92B0-43A0-BDDC-6D6A7FBAD6A3}" type="parTrans" cxnId="{AFD8AF6E-260C-425E-860F-39AE1E916398}">
      <dgm:prSet/>
      <dgm:spPr/>
      <dgm:t>
        <a:bodyPr/>
        <a:lstStyle/>
        <a:p>
          <a:endParaRPr lang="en-CA"/>
        </a:p>
      </dgm:t>
    </dgm:pt>
    <dgm:pt modelId="{E3EAA7BF-8371-4EEC-A4E1-4D7E98AC9EDA}" type="sibTrans" cxnId="{AFD8AF6E-260C-425E-860F-39AE1E916398}">
      <dgm:prSet/>
      <dgm:spPr/>
      <dgm:t>
        <a:bodyPr/>
        <a:lstStyle/>
        <a:p>
          <a:endParaRPr lang="en-CA"/>
        </a:p>
      </dgm:t>
    </dgm:pt>
    <dgm:pt modelId="{B68643F6-7E5B-4880-A859-16F804AC0F8E}">
      <dgm:prSet/>
      <dgm:spPr>
        <a:solidFill>
          <a:schemeClr val="tx1"/>
        </a:solidFill>
      </dgm:spPr>
      <dgm:t>
        <a:bodyPr/>
        <a:lstStyle/>
        <a:p>
          <a:endParaRPr lang="en-CA">
            <a:solidFill>
              <a:schemeClr val="bg1"/>
            </a:solidFill>
          </a:endParaRPr>
        </a:p>
      </dgm:t>
    </dgm:pt>
    <dgm:pt modelId="{B951B0F3-1FED-4AAD-AF4D-F413D6B5E979}" type="parTrans" cxnId="{B83A01D4-5732-45B4-AEEF-36E5C0B6515D}">
      <dgm:prSet/>
      <dgm:spPr/>
      <dgm:t>
        <a:bodyPr/>
        <a:lstStyle/>
        <a:p>
          <a:endParaRPr lang="en-CA"/>
        </a:p>
      </dgm:t>
    </dgm:pt>
    <dgm:pt modelId="{561EED2B-0B00-4923-9EEB-001C66C7D415}" type="sibTrans" cxnId="{B83A01D4-5732-45B4-AEEF-36E5C0B6515D}">
      <dgm:prSet/>
      <dgm:spPr/>
      <dgm:t>
        <a:bodyPr/>
        <a:lstStyle/>
        <a:p>
          <a:endParaRPr lang="en-CA"/>
        </a:p>
      </dgm:t>
    </dgm:pt>
    <dgm:pt modelId="{FA030A29-C7CB-4753-8C9F-A5421592B9B6}" type="pres">
      <dgm:prSet presAssocID="{82B6A94C-9F34-4138-886F-404A6122C821}" presName="Name0" presStyleCnt="0">
        <dgm:presLayoutVars>
          <dgm:chMax val="7"/>
          <dgm:chPref val="7"/>
          <dgm:dir/>
        </dgm:presLayoutVars>
      </dgm:prSet>
      <dgm:spPr/>
    </dgm:pt>
    <dgm:pt modelId="{5A745FED-2788-4995-94BF-9D7CF2D2AC2F}" type="pres">
      <dgm:prSet presAssocID="{82B6A94C-9F34-4138-886F-404A6122C821}" presName="Name1" presStyleCnt="0"/>
      <dgm:spPr/>
    </dgm:pt>
    <dgm:pt modelId="{BBAAE5B8-7BE1-465F-955E-6C1859174CF4}" type="pres">
      <dgm:prSet presAssocID="{82B6A94C-9F34-4138-886F-404A6122C821}" presName="cycle" presStyleCnt="0"/>
      <dgm:spPr/>
    </dgm:pt>
    <dgm:pt modelId="{F3A96E4F-B917-4D74-804B-75C451B6C822}" type="pres">
      <dgm:prSet presAssocID="{82B6A94C-9F34-4138-886F-404A6122C821}" presName="srcNode" presStyleLbl="node1" presStyleIdx="0" presStyleCnt="3"/>
      <dgm:spPr/>
    </dgm:pt>
    <dgm:pt modelId="{1175BE0F-1F9C-4967-BDA2-2BD01E6D735B}" type="pres">
      <dgm:prSet presAssocID="{82B6A94C-9F34-4138-886F-404A6122C821}" presName="conn" presStyleLbl="parChTrans1D2" presStyleIdx="0" presStyleCnt="1"/>
      <dgm:spPr/>
    </dgm:pt>
    <dgm:pt modelId="{0A2B2E53-630E-479E-89F3-8E54F2D01624}" type="pres">
      <dgm:prSet presAssocID="{82B6A94C-9F34-4138-886F-404A6122C821}" presName="extraNode" presStyleLbl="node1" presStyleIdx="0" presStyleCnt="3"/>
      <dgm:spPr/>
    </dgm:pt>
    <dgm:pt modelId="{DBBCB036-6DEC-4E3B-A530-368BA6BD39BA}" type="pres">
      <dgm:prSet presAssocID="{82B6A94C-9F34-4138-886F-404A6122C821}" presName="dstNode" presStyleLbl="node1" presStyleIdx="0" presStyleCnt="3"/>
      <dgm:spPr/>
    </dgm:pt>
    <dgm:pt modelId="{7BCE47A1-A4B0-481C-B4AA-77137D108F5B}" type="pres">
      <dgm:prSet presAssocID="{B68643F6-7E5B-4880-A859-16F804AC0F8E}" presName="text_1" presStyleLbl="node1" presStyleIdx="0" presStyleCnt="3">
        <dgm:presLayoutVars>
          <dgm:bulletEnabled val="1"/>
        </dgm:presLayoutVars>
      </dgm:prSet>
      <dgm:spPr/>
    </dgm:pt>
    <dgm:pt modelId="{2CB0F30D-5D8D-4A02-918E-CEABFF827E5B}" type="pres">
      <dgm:prSet presAssocID="{B68643F6-7E5B-4880-A859-16F804AC0F8E}" presName="accent_1" presStyleCnt="0"/>
      <dgm:spPr/>
    </dgm:pt>
    <dgm:pt modelId="{111CF2A3-CD09-46F8-934A-9B9D32041277}" type="pres">
      <dgm:prSet presAssocID="{B68643F6-7E5B-4880-A859-16F804AC0F8E}" presName="accentRepeatNode" presStyleLbl="solidFgAcc1" presStyleIdx="0" presStyleCnt="3"/>
      <dgm:spPr/>
    </dgm:pt>
    <dgm:pt modelId="{790C71BB-E47E-41C6-93CC-7CC814E703F5}" type="pres">
      <dgm:prSet presAssocID="{AD6686E5-5D31-4F86-83B7-D8B8865B4E6F}" presName="text_2" presStyleLbl="node1" presStyleIdx="1" presStyleCnt="3">
        <dgm:presLayoutVars>
          <dgm:bulletEnabled val="1"/>
        </dgm:presLayoutVars>
      </dgm:prSet>
      <dgm:spPr/>
    </dgm:pt>
    <dgm:pt modelId="{BA235D0D-E573-464A-9E5F-7CF63D55D251}" type="pres">
      <dgm:prSet presAssocID="{AD6686E5-5D31-4F86-83B7-D8B8865B4E6F}" presName="accent_2" presStyleCnt="0"/>
      <dgm:spPr/>
    </dgm:pt>
    <dgm:pt modelId="{0ABBA8B1-498D-4402-9015-FDE3A3C9F6FA}" type="pres">
      <dgm:prSet presAssocID="{AD6686E5-5D31-4F86-83B7-D8B8865B4E6F}" presName="accentRepeatNode" presStyleLbl="solidFgAcc1" presStyleIdx="1" presStyleCnt="3"/>
      <dgm:spPr/>
    </dgm:pt>
    <dgm:pt modelId="{B579AEFC-0D8F-491F-A790-7653B65D75A9}" type="pres">
      <dgm:prSet presAssocID="{3C4C2B4E-59FB-4A74-BD0D-BD9A312DE1BB}" presName="text_3" presStyleLbl="node1" presStyleIdx="2" presStyleCnt="3">
        <dgm:presLayoutVars>
          <dgm:bulletEnabled val="1"/>
        </dgm:presLayoutVars>
      </dgm:prSet>
      <dgm:spPr/>
    </dgm:pt>
    <dgm:pt modelId="{A20C5C8E-90D7-4907-B22F-8EE9C9DA5D4F}" type="pres">
      <dgm:prSet presAssocID="{3C4C2B4E-59FB-4A74-BD0D-BD9A312DE1BB}" presName="accent_3" presStyleCnt="0"/>
      <dgm:spPr/>
    </dgm:pt>
    <dgm:pt modelId="{FC3C3120-E557-48FB-B3B1-EBF409886BCA}" type="pres">
      <dgm:prSet presAssocID="{3C4C2B4E-59FB-4A74-BD0D-BD9A312DE1BB}" presName="accentRepeatNode" presStyleLbl="solidFgAcc1" presStyleIdx="2" presStyleCnt="3"/>
      <dgm:spPr/>
    </dgm:pt>
  </dgm:ptLst>
  <dgm:cxnLst>
    <dgm:cxn modelId="{2F68AC00-81A4-4343-A4EE-F2873C1CC725}" srcId="{AD6686E5-5D31-4F86-83B7-D8B8865B4E6F}" destId="{A210ED4B-0109-4F61-B754-2DD18E7882BE}" srcOrd="0" destOrd="0" parTransId="{D6AEF384-0288-47D6-BD94-719B225AA569}" sibTransId="{B9040FDB-540A-4822-B220-4A2957730F4F}"/>
    <dgm:cxn modelId="{D3444504-F567-4749-9326-03005B85A178}" type="presOf" srcId="{561EED2B-0B00-4923-9EEB-001C66C7D415}" destId="{1175BE0F-1F9C-4967-BDA2-2BD01E6D735B}" srcOrd="0" destOrd="0" presId="urn:microsoft.com/office/officeart/2008/layout/VerticalCurvedList"/>
    <dgm:cxn modelId="{90774C31-C866-4CF5-B315-9DFF3C4D9A1D}" srcId="{82B6A94C-9F34-4138-886F-404A6122C821}" destId="{AD6686E5-5D31-4F86-83B7-D8B8865B4E6F}" srcOrd="1" destOrd="0" parTransId="{3F805BAF-9760-4E5A-90A2-488068F419B0}" sibTransId="{1DE72403-7A65-44C0-93B7-BD01ADF7E39A}"/>
    <dgm:cxn modelId="{83936941-438F-4256-AEA8-CC84694C95E6}" type="presOf" srcId="{426DA4A6-8959-4EE3-A1A6-7029BCB68F21}" destId="{B579AEFC-0D8F-491F-A790-7653B65D75A9}" srcOrd="0" destOrd="1" presId="urn:microsoft.com/office/officeart/2008/layout/VerticalCurvedList"/>
    <dgm:cxn modelId="{47B21C4C-2D0F-441D-AF99-545C5536B437}" type="presOf" srcId="{3C4C2B4E-59FB-4A74-BD0D-BD9A312DE1BB}" destId="{B579AEFC-0D8F-491F-A790-7653B65D75A9}" srcOrd="0" destOrd="0" presId="urn:microsoft.com/office/officeart/2008/layout/VerticalCurvedList"/>
    <dgm:cxn modelId="{AFD8AF6E-260C-425E-860F-39AE1E916398}" srcId="{3C4C2B4E-59FB-4A74-BD0D-BD9A312DE1BB}" destId="{426DA4A6-8959-4EE3-A1A6-7029BCB68F21}" srcOrd="0" destOrd="0" parTransId="{3FACC417-92B0-43A0-BDDC-6D6A7FBAD6A3}" sibTransId="{E3EAA7BF-8371-4EEC-A4E1-4D7E98AC9EDA}"/>
    <dgm:cxn modelId="{C164B750-727F-48F0-A8AC-4FAAFF9D23CF}" type="presOf" srcId="{A210ED4B-0109-4F61-B754-2DD18E7882BE}" destId="{790C71BB-E47E-41C6-93CC-7CC814E703F5}" srcOrd="0" destOrd="1" presId="urn:microsoft.com/office/officeart/2008/layout/VerticalCurvedList"/>
    <dgm:cxn modelId="{A3B91E84-BED5-4606-B1C0-27649617C86F}" type="presOf" srcId="{82B6A94C-9F34-4138-886F-404A6122C821}" destId="{FA030A29-C7CB-4753-8C9F-A5421592B9B6}" srcOrd="0" destOrd="0" presId="urn:microsoft.com/office/officeart/2008/layout/VerticalCurvedList"/>
    <dgm:cxn modelId="{BEEC68BC-2A58-48BA-8CE6-2362C6917EBF}" type="presOf" srcId="{AD6686E5-5D31-4F86-83B7-D8B8865B4E6F}" destId="{790C71BB-E47E-41C6-93CC-7CC814E703F5}" srcOrd="0" destOrd="0" presId="urn:microsoft.com/office/officeart/2008/layout/VerticalCurvedList"/>
    <dgm:cxn modelId="{B83A01D4-5732-45B4-AEEF-36E5C0B6515D}" srcId="{82B6A94C-9F34-4138-886F-404A6122C821}" destId="{B68643F6-7E5B-4880-A859-16F804AC0F8E}" srcOrd="0" destOrd="0" parTransId="{B951B0F3-1FED-4AAD-AF4D-F413D6B5E979}" sibTransId="{561EED2B-0B00-4923-9EEB-001C66C7D415}"/>
    <dgm:cxn modelId="{306760E3-6B53-415F-8CF5-9BB3FFD209AF}" srcId="{82B6A94C-9F34-4138-886F-404A6122C821}" destId="{3C4C2B4E-59FB-4A74-BD0D-BD9A312DE1BB}" srcOrd="2" destOrd="0" parTransId="{E237FA78-EC9A-48AF-B824-09409C149D04}" sibTransId="{1588038A-C451-45F9-9CDC-A3844DEB6556}"/>
    <dgm:cxn modelId="{955697ED-5755-4C54-8D0B-FDA3A66551FD}" type="presOf" srcId="{B68643F6-7E5B-4880-A859-16F804AC0F8E}" destId="{7BCE47A1-A4B0-481C-B4AA-77137D108F5B}" srcOrd="0" destOrd="0" presId="urn:microsoft.com/office/officeart/2008/layout/VerticalCurvedList"/>
    <dgm:cxn modelId="{9773103C-905B-40F4-A2F3-C12017AC75FF}" type="presParOf" srcId="{FA030A29-C7CB-4753-8C9F-A5421592B9B6}" destId="{5A745FED-2788-4995-94BF-9D7CF2D2AC2F}" srcOrd="0" destOrd="0" presId="urn:microsoft.com/office/officeart/2008/layout/VerticalCurvedList"/>
    <dgm:cxn modelId="{9DFF3972-FB8B-4CFA-9680-E75D7B4DE013}" type="presParOf" srcId="{5A745FED-2788-4995-94BF-9D7CF2D2AC2F}" destId="{BBAAE5B8-7BE1-465F-955E-6C1859174CF4}" srcOrd="0" destOrd="0" presId="urn:microsoft.com/office/officeart/2008/layout/VerticalCurvedList"/>
    <dgm:cxn modelId="{68C5809F-313F-4164-8D9D-5838B2379A80}" type="presParOf" srcId="{BBAAE5B8-7BE1-465F-955E-6C1859174CF4}" destId="{F3A96E4F-B917-4D74-804B-75C451B6C822}" srcOrd="0" destOrd="0" presId="urn:microsoft.com/office/officeart/2008/layout/VerticalCurvedList"/>
    <dgm:cxn modelId="{B68D85F0-EF8C-4412-9501-DE0B5DCC7BD7}" type="presParOf" srcId="{BBAAE5B8-7BE1-465F-955E-6C1859174CF4}" destId="{1175BE0F-1F9C-4967-BDA2-2BD01E6D735B}" srcOrd="1" destOrd="0" presId="urn:microsoft.com/office/officeart/2008/layout/VerticalCurvedList"/>
    <dgm:cxn modelId="{5BF206EB-00C5-474C-A780-01E5544EDDDF}" type="presParOf" srcId="{BBAAE5B8-7BE1-465F-955E-6C1859174CF4}" destId="{0A2B2E53-630E-479E-89F3-8E54F2D01624}" srcOrd="2" destOrd="0" presId="urn:microsoft.com/office/officeart/2008/layout/VerticalCurvedList"/>
    <dgm:cxn modelId="{FE8FC936-63FF-40B9-AEDB-5C47072C8C78}" type="presParOf" srcId="{BBAAE5B8-7BE1-465F-955E-6C1859174CF4}" destId="{DBBCB036-6DEC-4E3B-A530-368BA6BD39BA}" srcOrd="3" destOrd="0" presId="urn:microsoft.com/office/officeart/2008/layout/VerticalCurvedList"/>
    <dgm:cxn modelId="{518DF361-50EB-4636-87D7-9A8A4B9CF084}" type="presParOf" srcId="{5A745FED-2788-4995-94BF-9D7CF2D2AC2F}" destId="{7BCE47A1-A4B0-481C-B4AA-77137D108F5B}" srcOrd="1" destOrd="0" presId="urn:microsoft.com/office/officeart/2008/layout/VerticalCurvedList"/>
    <dgm:cxn modelId="{C7371DD5-1D50-4965-A31D-D96E5190AD9A}" type="presParOf" srcId="{5A745FED-2788-4995-94BF-9D7CF2D2AC2F}" destId="{2CB0F30D-5D8D-4A02-918E-CEABFF827E5B}" srcOrd="2" destOrd="0" presId="urn:microsoft.com/office/officeart/2008/layout/VerticalCurvedList"/>
    <dgm:cxn modelId="{E9F40F86-8180-4563-A457-F1CBB588FCF7}" type="presParOf" srcId="{2CB0F30D-5D8D-4A02-918E-CEABFF827E5B}" destId="{111CF2A3-CD09-46F8-934A-9B9D32041277}" srcOrd="0" destOrd="0" presId="urn:microsoft.com/office/officeart/2008/layout/VerticalCurvedList"/>
    <dgm:cxn modelId="{C94D9712-8190-45D1-8FC6-9E8F1AB9A699}" type="presParOf" srcId="{5A745FED-2788-4995-94BF-9D7CF2D2AC2F}" destId="{790C71BB-E47E-41C6-93CC-7CC814E703F5}" srcOrd="3" destOrd="0" presId="urn:microsoft.com/office/officeart/2008/layout/VerticalCurvedList"/>
    <dgm:cxn modelId="{6F2EDF34-C7D0-4D17-8BEF-7987001B5B41}" type="presParOf" srcId="{5A745FED-2788-4995-94BF-9D7CF2D2AC2F}" destId="{BA235D0D-E573-464A-9E5F-7CF63D55D251}" srcOrd="4" destOrd="0" presId="urn:microsoft.com/office/officeart/2008/layout/VerticalCurvedList"/>
    <dgm:cxn modelId="{5BE51B30-E16A-45A6-A641-5656DA003A71}" type="presParOf" srcId="{BA235D0D-E573-464A-9E5F-7CF63D55D251}" destId="{0ABBA8B1-498D-4402-9015-FDE3A3C9F6FA}" srcOrd="0" destOrd="0" presId="urn:microsoft.com/office/officeart/2008/layout/VerticalCurvedList"/>
    <dgm:cxn modelId="{F407AE6C-F12B-45C0-B6DB-44A78981E8C1}" type="presParOf" srcId="{5A745FED-2788-4995-94BF-9D7CF2D2AC2F}" destId="{B579AEFC-0D8F-491F-A790-7653B65D75A9}" srcOrd="5" destOrd="0" presId="urn:microsoft.com/office/officeart/2008/layout/VerticalCurvedList"/>
    <dgm:cxn modelId="{CF07A532-A25B-44AB-9F16-6E508038EC3A}" type="presParOf" srcId="{5A745FED-2788-4995-94BF-9D7CF2D2AC2F}" destId="{A20C5C8E-90D7-4907-B22F-8EE9C9DA5D4F}" srcOrd="6" destOrd="0" presId="urn:microsoft.com/office/officeart/2008/layout/VerticalCurvedList"/>
    <dgm:cxn modelId="{48C0EEAC-FABA-4AE2-B8A5-300A7E36EC62}" type="presParOf" srcId="{A20C5C8E-90D7-4907-B22F-8EE9C9DA5D4F}" destId="{FC3C3120-E557-48FB-B3B1-EBF409886BC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224E-15A1-41C3-96B1-AA3420411DCB}">
      <dsp:nvSpPr>
        <dsp:cNvPr id="0" name=""/>
        <dsp:cNvSpPr/>
      </dsp:nvSpPr>
      <dsp:spPr>
        <a:xfrm>
          <a:off x="0" y="471"/>
          <a:ext cx="10515600" cy="11025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52B63-DA3C-479A-850B-8179066AC193}">
      <dsp:nvSpPr>
        <dsp:cNvPr id="0" name=""/>
        <dsp:cNvSpPr/>
      </dsp:nvSpPr>
      <dsp:spPr>
        <a:xfrm>
          <a:off x="333510" y="248536"/>
          <a:ext cx="606382" cy="606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09D728-456F-4746-93A7-FF33C7C2A332}">
      <dsp:nvSpPr>
        <dsp:cNvPr id="0" name=""/>
        <dsp:cNvSpPr/>
      </dsp:nvSpPr>
      <dsp:spPr>
        <a:xfrm>
          <a:off x="1273403" y="471"/>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Point 1	</a:t>
          </a:r>
        </a:p>
      </dsp:txBody>
      <dsp:txXfrm>
        <a:off x="1273403" y="471"/>
        <a:ext cx="9242196" cy="1102514"/>
      </dsp:txXfrm>
    </dsp:sp>
    <dsp:sp modelId="{8E45AFDF-8186-4569-AAD4-585741B77989}">
      <dsp:nvSpPr>
        <dsp:cNvPr id="0" name=""/>
        <dsp:cNvSpPr/>
      </dsp:nvSpPr>
      <dsp:spPr>
        <a:xfrm>
          <a:off x="0" y="1410818"/>
          <a:ext cx="10515600" cy="1102514"/>
        </a:xfrm>
        <a:prstGeom prst="roundRect">
          <a:avLst>
            <a:gd name="adj" fmla="val 10000"/>
          </a:avLst>
        </a:prstGeom>
        <a:solidFill>
          <a:schemeClr val="accent2">
            <a:hueOff val="1901703"/>
            <a:satOff val="-38256"/>
            <a:lumOff val="-13725"/>
            <a:alphaOff val="0"/>
          </a:schemeClr>
        </a:solidFill>
        <a:ln>
          <a:noFill/>
        </a:ln>
        <a:effectLst/>
      </dsp:spPr>
      <dsp:style>
        <a:lnRef idx="0">
          <a:scrgbClr r="0" g="0" b="0"/>
        </a:lnRef>
        <a:fillRef idx="1">
          <a:scrgbClr r="0" g="0" b="0"/>
        </a:fillRef>
        <a:effectRef idx="0">
          <a:scrgbClr r="0" g="0" b="0"/>
        </a:effectRef>
        <a:fontRef idx="minor"/>
      </dsp:style>
    </dsp:sp>
    <dsp:sp modelId="{8E0DE77A-2B22-47B9-8D82-41AF65E70836}">
      <dsp:nvSpPr>
        <dsp:cNvPr id="0" name=""/>
        <dsp:cNvSpPr/>
      </dsp:nvSpPr>
      <dsp:spPr>
        <a:xfrm>
          <a:off x="333510" y="1626679"/>
          <a:ext cx="606382" cy="606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CBADB54-7CA4-4C7D-99DF-E926425885F8}">
      <dsp:nvSpPr>
        <dsp:cNvPr id="0" name=""/>
        <dsp:cNvSpPr/>
      </dsp:nvSpPr>
      <dsp:spPr>
        <a:xfrm>
          <a:off x="1273403" y="1378613"/>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Point 2</a:t>
          </a:r>
        </a:p>
      </dsp:txBody>
      <dsp:txXfrm>
        <a:off x="1273403" y="1378613"/>
        <a:ext cx="9242196" cy="1102514"/>
      </dsp:txXfrm>
    </dsp:sp>
    <dsp:sp modelId="{302880A2-7989-448C-ACA9-42ACFD33B122}">
      <dsp:nvSpPr>
        <dsp:cNvPr id="0" name=""/>
        <dsp:cNvSpPr/>
      </dsp:nvSpPr>
      <dsp:spPr>
        <a:xfrm>
          <a:off x="0" y="2756756"/>
          <a:ext cx="10515600" cy="1102514"/>
        </a:xfrm>
        <a:prstGeom prst="roundRect">
          <a:avLst>
            <a:gd name="adj" fmla="val 10000"/>
          </a:avLst>
        </a:prstGeom>
        <a:solidFill>
          <a:schemeClr val="accent2">
            <a:hueOff val="3803405"/>
            <a:satOff val="-76511"/>
            <a:lumOff val="-27451"/>
            <a:alphaOff val="0"/>
          </a:schemeClr>
        </a:solidFill>
        <a:ln>
          <a:noFill/>
        </a:ln>
        <a:effectLst/>
      </dsp:spPr>
      <dsp:style>
        <a:lnRef idx="0">
          <a:scrgbClr r="0" g="0" b="0"/>
        </a:lnRef>
        <a:fillRef idx="1">
          <a:scrgbClr r="0" g="0" b="0"/>
        </a:fillRef>
        <a:effectRef idx="0">
          <a:scrgbClr r="0" g="0" b="0"/>
        </a:effectRef>
        <a:fontRef idx="minor"/>
      </dsp:style>
    </dsp:sp>
    <dsp:sp modelId="{9E4AC255-16FD-4876-85B6-CC23C407C22B}">
      <dsp:nvSpPr>
        <dsp:cNvPr id="0" name=""/>
        <dsp:cNvSpPr/>
      </dsp:nvSpPr>
      <dsp:spPr>
        <a:xfrm>
          <a:off x="333510" y="3004822"/>
          <a:ext cx="606382" cy="606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65D9744-0E7A-4197-8C91-9CD1C89BADEA}">
      <dsp:nvSpPr>
        <dsp:cNvPr id="0" name=""/>
        <dsp:cNvSpPr/>
      </dsp:nvSpPr>
      <dsp:spPr>
        <a:xfrm>
          <a:off x="1273403" y="2756756"/>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Point 3</a:t>
          </a:r>
        </a:p>
      </dsp:txBody>
      <dsp:txXfrm>
        <a:off x="1273403" y="2756756"/>
        <a:ext cx="9242196" cy="1102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A3CCE4-DE1A-434D-8C10-16483D8CF8E4}">
      <dsp:nvSpPr>
        <dsp:cNvPr id="0" name=""/>
        <dsp:cNvSpPr/>
      </dsp:nvSpPr>
      <dsp:spPr>
        <a:xfrm>
          <a:off x="0" y="2309"/>
          <a:ext cx="6735443" cy="11705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5A52B6-46B6-4482-B838-2EA48D557B89}">
      <dsp:nvSpPr>
        <dsp:cNvPr id="0" name=""/>
        <dsp:cNvSpPr/>
      </dsp:nvSpPr>
      <dsp:spPr>
        <a:xfrm>
          <a:off x="354083" y="265677"/>
          <a:ext cx="643787" cy="6437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0227A9-451E-414D-B156-7A1CD4CC927F}">
      <dsp:nvSpPr>
        <dsp:cNvPr id="0" name=""/>
        <dsp:cNvSpPr/>
      </dsp:nvSpPr>
      <dsp:spPr>
        <a:xfrm>
          <a:off x="1351953" y="2309"/>
          <a:ext cx="5383489" cy="1170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80" tIns="123880" rIns="123880" bIns="123880" numCol="1" spcCol="1270" anchor="ctr" anchorCtr="0">
          <a:noAutofit/>
        </a:bodyPr>
        <a:lstStyle/>
        <a:p>
          <a:pPr marL="0" lvl="0" indent="0" algn="l" defTabSz="977900">
            <a:lnSpc>
              <a:spcPct val="90000"/>
            </a:lnSpc>
            <a:spcBef>
              <a:spcPct val="0"/>
            </a:spcBef>
            <a:spcAft>
              <a:spcPct val="35000"/>
            </a:spcAft>
            <a:buNone/>
          </a:pPr>
          <a:r>
            <a:rPr lang="en-US" sz="2200" kern="1200"/>
            <a:t>Domain driven approach</a:t>
          </a:r>
        </a:p>
      </dsp:txBody>
      <dsp:txXfrm>
        <a:off x="1351953" y="2309"/>
        <a:ext cx="5383489" cy="1170522"/>
      </dsp:txXfrm>
    </dsp:sp>
    <dsp:sp modelId="{18B504B3-11B5-4458-8AF6-4223D583EB7A}">
      <dsp:nvSpPr>
        <dsp:cNvPr id="0" name=""/>
        <dsp:cNvSpPr/>
      </dsp:nvSpPr>
      <dsp:spPr>
        <a:xfrm>
          <a:off x="0" y="1465462"/>
          <a:ext cx="6735443" cy="11705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CDD0E8-FCB3-4B30-90D4-0F256F2823C7}">
      <dsp:nvSpPr>
        <dsp:cNvPr id="0" name=""/>
        <dsp:cNvSpPr/>
      </dsp:nvSpPr>
      <dsp:spPr>
        <a:xfrm>
          <a:off x="354083" y="1728830"/>
          <a:ext cx="643787" cy="6437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C74089-E69E-400E-A8F0-2C33238E3EE0}">
      <dsp:nvSpPr>
        <dsp:cNvPr id="0" name=""/>
        <dsp:cNvSpPr/>
      </dsp:nvSpPr>
      <dsp:spPr>
        <a:xfrm>
          <a:off x="1351953" y="1465462"/>
          <a:ext cx="5383489" cy="1170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80" tIns="123880" rIns="123880" bIns="123880" numCol="1" spcCol="1270" anchor="ctr" anchorCtr="0">
          <a:noAutofit/>
        </a:bodyPr>
        <a:lstStyle/>
        <a:p>
          <a:pPr marL="0" lvl="0" indent="0" algn="l" defTabSz="977900">
            <a:lnSpc>
              <a:spcPct val="90000"/>
            </a:lnSpc>
            <a:spcBef>
              <a:spcPct val="0"/>
            </a:spcBef>
            <a:spcAft>
              <a:spcPct val="35000"/>
            </a:spcAft>
            <a:buNone/>
          </a:pPr>
          <a:r>
            <a:rPr lang="en-US" sz="2200" kern="1200"/>
            <a:t>Enforcing the stability principle</a:t>
          </a:r>
        </a:p>
      </dsp:txBody>
      <dsp:txXfrm>
        <a:off x="1351953" y="1465462"/>
        <a:ext cx="5383489" cy="1170522"/>
      </dsp:txXfrm>
    </dsp:sp>
    <dsp:sp modelId="{02C562AA-0F5A-498C-AB09-EEE89415D191}">
      <dsp:nvSpPr>
        <dsp:cNvPr id="0" name=""/>
        <dsp:cNvSpPr/>
      </dsp:nvSpPr>
      <dsp:spPr>
        <a:xfrm>
          <a:off x="0" y="2928616"/>
          <a:ext cx="6735443" cy="11705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ACC60D-B115-4DE4-8AE8-7CD7F79DB86F}">
      <dsp:nvSpPr>
        <dsp:cNvPr id="0" name=""/>
        <dsp:cNvSpPr/>
      </dsp:nvSpPr>
      <dsp:spPr>
        <a:xfrm>
          <a:off x="354083" y="3191983"/>
          <a:ext cx="643787" cy="6437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5B708D-4567-40CC-8112-7F2E23F12F51}">
      <dsp:nvSpPr>
        <dsp:cNvPr id="0" name=""/>
        <dsp:cNvSpPr/>
      </dsp:nvSpPr>
      <dsp:spPr>
        <a:xfrm>
          <a:off x="1351953" y="2928616"/>
          <a:ext cx="5383489" cy="1170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80" tIns="123880" rIns="123880" bIns="123880" numCol="1" spcCol="1270" anchor="ctr" anchorCtr="0">
          <a:noAutofit/>
        </a:bodyPr>
        <a:lstStyle/>
        <a:p>
          <a:pPr marL="0" lvl="0" indent="0" algn="l" defTabSz="977900">
            <a:lnSpc>
              <a:spcPct val="90000"/>
            </a:lnSpc>
            <a:spcBef>
              <a:spcPct val="0"/>
            </a:spcBef>
            <a:spcAft>
              <a:spcPct val="35000"/>
            </a:spcAft>
            <a:buNone/>
          </a:pPr>
          <a:r>
            <a:rPr lang="en-US" sz="2200" kern="1200"/>
            <a:t>Enforcing single responsibility principle</a:t>
          </a:r>
        </a:p>
      </dsp:txBody>
      <dsp:txXfrm>
        <a:off x="1351953" y="2928616"/>
        <a:ext cx="5383489" cy="1170522"/>
      </dsp:txXfrm>
    </dsp:sp>
    <dsp:sp modelId="{D8F45F98-B623-459C-A3F0-5C9A5A115CEE}">
      <dsp:nvSpPr>
        <dsp:cNvPr id="0" name=""/>
        <dsp:cNvSpPr/>
      </dsp:nvSpPr>
      <dsp:spPr>
        <a:xfrm>
          <a:off x="0" y="4391769"/>
          <a:ext cx="6735443" cy="11705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D3AFE4-5C51-43D8-B7EF-D90B2D145850}">
      <dsp:nvSpPr>
        <dsp:cNvPr id="0" name=""/>
        <dsp:cNvSpPr/>
      </dsp:nvSpPr>
      <dsp:spPr>
        <a:xfrm>
          <a:off x="354083" y="4655137"/>
          <a:ext cx="643787" cy="6437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DE3E76-E232-4045-BDAE-252FC46DB6E8}">
      <dsp:nvSpPr>
        <dsp:cNvPr id="0" name=""/>
        <dsp:cNvSpPr/>
      </dsp:nvSpPr>
      <dsp:spPr>
        <a:xfrm>
          <a:off x="1351953" y="4391769"/>
          <a:ext cx="5383489" cy="1170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880" tIns="123880" rIns="123880" bIns="123880" numCol="1" spcCol="1270" anchor="ctr" anchorCtr="0">
          <a:noAutofit/>
        </a:bodyPr>
        <a:lstStyle/>
        <a:p>
          <a:pPr marL="0" lvl="0" indent="0" algn="l" defTabSz="977900">
            <a:lnSpc>
              <a:spcPct val="90000"/>
            </a:lnSpc>
            <a:spcBef>
              <a:spcPct val="0"/>
            </a:spcBef>
            <a:spcAft>
              <a:spcPct val="35000"/>
            </a:spcAft>
            <a:buNone/>
          </a:pPr>
          <a:r>
            <a:rPr lang="en-US" sz="2200" kern="1200"/>
            <a:t>Resulting on more flexibility: easier to maintain and modernize</a:t>
          </a:r>
        </a:p>
      </dsp:txBody>
      <dsp:txXfrm>
        <a:off x="1351953" y="4391769"/>
        <a:ext cx="5383489" cy="11705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1624A-7DCE-4CEA-9684-BF2894FD875A}">
      <dsp:nvSpPr>
        <dsp:cNvPr id="0" name=""/>
        <dsp:cNvSpPr/>
      </dsp:nvSpPr>
      <dsp:spPr>
        <a:xfrm>
          <a:off x="2044800" y="375668"/>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F40381-8BED-4D05-B367-EF6E57CF00B2}">
      <dsp:nvSpPr>
        <dsp:cNvPr id="0" name=""/>
        <dsp:cNvSpPr/>
      </dsp:nvSpPr>
      <dsp:spPr>
        <a:xfrm>
          <a:off x="2512800" y="84366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C30EEA-556C-4017-8D40-007FF5978EE8}">
      <dsp:nvSpPr>
        <dsp:cNvPr id="0" name=""/>
        <dsp:cNvSpPr/>
      </dsp:nvSpPr>
      <dsp:spPr>
        <a:xfrm>
          <a:off x="134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dirty="0"/>
            <a:t>1- How to push application configuration to libraries</a:t>
          </a:r>
        </a:p>
      </dsp:txBody>
      <dsp:txXfrm>
        <a:off x="1342800" y="3255669"/>
        <a:ext cx="3600000" cy="720000"/>
      </dsp:txXfrm>
    </dsp:sp>
    <dsp:sp modelId="{CD8C48C7-F307-4BEB-BBA6-3A04CCC6E7B2}">
      <dsp:nvSpPr>
        <dsp:cNvPr id="0" name=""/>
        <dsp:cNvSpPr/>
      </dsp:nvSpPr>
      <dsp:spPr>
        <a:xfrm>
          <a:off x="6274800" y="375668"/>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5D4E41-F720-4015-AB53-FA348D5C3628}">
      <dsp:nvSpPr>
        <dsp:cNvPr id="0" name=""/>
        <dsp:cNvSpPr/>
      </dsp:nvSpPr>
      <dsp:spPr>
        <a:xfrm>
          <a:off x="6742800" y="84366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476A3C-E8F2-4F7C-8C92-AB188EB78CB5}">
      <dsp:nvSpPr>
        <dsp:cNvPr id="0" name=""/>
        <dsp:cNvSpPr/>
      </dsp:nvSpPr>
      <dsp:spPr>
        <a:xfrm>
          <a:off x="5572800" y="3255669"/>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kern="1200"/>
            <a:t>2- How to access library assets from application</a:t>
          </a:r>
        </a:p>
      </dsp:txBody>
      <dsp:txXfrm>
        <a:off x="5572800" y="3255669"/>
        <a:ext cx="36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943B3-70BB-48EA-8E10-2D5230CDB371}">
      <dsp:nvSpPr>
        <dsp:cNvPr id="0" name=""/>
        <dsp:cNvSpPr/>
      </dsp:nvSpPr>
      <dsp:spPr>
        <a:xfrm>
          <a:off x="973190" y="913698"/>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5EFE7-BD59-477D-B629-E769581E1246}">
      <dsp:nvSpPr>
        <dsp:cNvPr id="0" name=""/>
        <dsp:cNvSpPr/>
      </dsp:nvSpPr>
      <dsp:spPr>
        <a:xfrm>
          <a:off x="1242597" y="1183106"/>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4BC406-45C6-4DD6-87BA-923756814C16}">
      <dsp:nvSpPr>
        <dsp:cNvPr id="0" name=""/>
        <dsp:cNvSpPr/>
      </dsp:nvSpPr>
      <dsp:spPr>
        <a:xfrm>
          <a:off x="569079" y="25715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CA" sz="2000" kern="1200" dirty="0">
              <a:solidFill>
                <a:schemeClr val="bg1"/>
              </a:solidFill>
            </a:rPr>
            <a:t>Consistency</a:t>
          </a:r>
          <a:endParaRPr lang="en-US" sz="2000" kern="1200" dirty="0">
            <a:solidFill>
              <a:schemeClr val="bg1"/>
            </a:solidFill>
          </a:endParaRPr>
        </a:p>
      </dsp:txBody>
      <dsp:txXfrm>
        <a:off x="569079" y="2571588"/>
        <a:ext cx="2072362" cy="720000"/>
      </dsp:txXfrm>
    </dsp:sp>
    <dsp:sp modelId="{7E9FE336-499B-4950-AC05-789CC3A7372E}">
      <dsp:nvSpPr>
        <dsp:cNvPr id="0" name=""/>
        <dsp:cNvSpPr/>
      </dsp:nvSpPr>
      <dsp:spPr>
        <a:xfrm>
          <a:off x="3408216" y="913698"/>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DF0A25-6976-4C63-B8D1-F74D3C6FAED5}">
      <dsp:nvSpPr>
        <dsp:cNvPr id="0" name=""/>
        <dsp:cNvSpPr/>
      </dsp:nvSpPr>
      <dsp:spPr>
        <a:xfrm>
          <a:off x="3677623" y="1183106"/>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A74279-D0E7-470E-965D-8EBFDE119886}">
      <dsp:nvSpPr>
        <dsp:cNvPr id="0" name=""/>
        <dsp:cNvSpPr/>
      </dsp:nvSpPr>
      <dsp:spPr>
        <a:xfrm>
          <a:off x="3004105" y="25715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CA" sz="2000" kern="1200" dirty="0">
              <a:solidFill>
                <a:schemeClr val="bg1"/>
              </a:solidFill>
            </a:rPr>
            <a:t>Safety</a:t>
          </a:r>
          <a:endParaRPr lang="en-US" sz="2000" kern="1200" dirty="0">
            <a:solidFill>
              <a:schemeClr val="bg1"/>
            </a:solidFill>
          </a:endParaRPr>
        </a:p>
      </dsp:txBody>
      <dsp:txXfrm>
        <a:off x="3004105" y="2571588"/>
        <a:ext cx="2072362" cy="720000"/>
      </dsp:txXfrm>
    </dsp:sp>
    <dsp:sp modelId="{D1D76262-8D25-40A9-B208-1AA6A505149F}">
      <dsp:nvSpPr>
        <dsp:cNvPr id="0" name=""/>
        <dsp:cNvSpPr/>
      </dsp:nvSpPr>
      <dsp:spPr>
        <a:xfrm>
          <a:off x="5843242" y="913698"/>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218DA-967B-4B4A-905A-7F8B0D19C308}">
      <dsp:nvSpPr>
        <dsp:cNvPr id="0" name=""/>
        <dsp:cNvSpPr/>
      </dsp:nvSpPr>
      <dsp:spPr>
        <a:xfrm>
          <a:off x="6112649" y="1183106"/>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A7CB6-6104-4A11-8EFC-DE3261ADB3EE}">
      <dsp:nvSpPr>
        <dsp:cNvPr id="0" name=""/>
        <dsp:cNvSpPr/>
      </dsp:nvSpPr>
      <dsp:spPr>
        <a:xfrm>
          <a:off x="5439131" y="25715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CA" sz="2000" kern="1200" dirty="0">
              <a:solidFill>
                <a:schemeClr val="bg1"/>
              </a:solidFill>
            </a:rPr>
            <a:t>Sustainability</a:t>
          </a:r>
          <a:endParaRPr lang="en-US" sz="2000" kern="1200" dirty="0">
            <a:solidFill>
              <a:schemeClr val="bg1"/>
            </a:solidFill>
          </a:endParaRPr>
        </a:p>
      </dsp:txBody>
      <dsp:txXfrm>
        <a:off x="5439131" y="2571588"/>
        <a:ext cx="2072362" cy="720000"/>
      </dsp:txXfrm>
    </dsp:sp>
    <dsp:sp modelId="{F04C615E-CEDF-4C17-97D9-98AE94A49AEE}">
      <dsp:nvSpPr>
        <dsp:cNvPr id="0" name=""/>
        <dsp:cNvSpPr/>
      </dsp:nvSpPr>
      <dsp:spPr>
        <a:xfrm>
          <a:off x="8278268" y="913698"/>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24C3DA-86D8-4AFD-8E98-60A2F3E58A00}">
      <dsp:nvSpPr>
        <dsp:cNvPr id="0" name=""/>
        <dsp:cNvSpPr/>
      </dsp:nvSpPr>
      <dsp:spPr>
        <a:xfrm>
          <a:off x="8547675" y="1183106"/>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128A3-A5F5-4813-8BC3-4375C04E0FE5}">
      <dsp:nvSpPr>
        <dsp:cNvPr id="0" name=""/>
        <dsp:cNvSpPr/>
      </dsp:nvSpPr>
      <dsp:spPr>
        <a:xfrm>
          <a:off x="7874157" y="25715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CA" sz="2000" kern="1200" dirty="0">
              <a:solidFill>
                <a:schemeClr val="bg1"/>
              </a:solidFill>
            </a:rPr>
            <a:t>Changing requirements</a:t>
          </a:r>
          <a:endParaRPr lang="en-US" sz="2000" kern="1200" dirty="0">
            <a:solidFill>
              <a:schemeClr val="bg1"/>
            </a:solidFill>
          </a:endParaRPr>
        </a:p>
      </dsp:txBody>
      <dsp:txXfrm>
        <a:off x="7874157" y="2571588"/>
        <a:ext cx="2072362"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224E-15A1-41C3-96B1-AA3420411DCB}">
      <dsp:nvSpPr>
        <dsp:cNvPr id="0" name=""/>
        <dsp:cNvSpPr/>
      </dsp:nvSpPr>
      <dsp:spPr>
        <a:xfrm>
          <a:off x="0" y="471"/>
          <a:ext cx="10515600" cy="11025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52B63-DA3C-479A-850B-8179066AC193}">
      <dsp:nvSpPr>
        <dsp:cNvPr id="0" name=""/>
        <dsp:cNvSpPr/>
      </dsp:nvSpPr>
      <dsp:spPr>
        <a:xfrm>
          <a:off x="333510" y="248536"/>
          <a:ext cx="606382" cy="606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09D728-456F-4746-93A7-FF33C7C2A332}">
      <dsp:nvSpPr>
        <dsp:cNvPr id="0" name=""/>
        <dsp:cNvSpPr/>
      </dsp:nvSpPr>
      <dsp:spPr>
        <a:xfrm>
          <a:off x="1273403" y="471"/>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err="1"/>
            <a:t>Nx</a:t>
          </a:r>
          <a:r>
            <a:rPr lang="en-US" sz="2500" kern="1200" dirty="0"/>
            <a:t> Core </a:t>
          </a:r>
          <a:r>
            <a:rPr lang="en-US" sz="2500" b="1" kern="1200" dirty="0"/>
            <a:t>plugin generators </a:t>
          </a:r>
          <a:r>
            <a:rPr lang="en-US" sz="2500" kern="1200" dirty="0"/>
            <a:t>: </a:t>
          </a:r>
        </a:p>
        <a:p>
          <a:pPr marL="0" lvl="0" indent="0" algn="l" defTabSz="1111250">
            <a:lnSpc>
              <a:spcPct val="100000"/>
            </a:lnSpc>
            <a:spcBef>
              <a:spcPct val="0"/>
            </a:spcBef>
            <a:spcAft>
              <a:spcPct val="35000"/>
            </a:spcAft>
            <a:buNone/>
          </a:pPr>
          <a:r>
            <a:rPr lang="en-US" sz="2500" kern="1200" dirty="0" err="1"/>
            <a:t>nx</a:t>
          </a:r>
          <a:r>
            <a:rPr lang="en-US" sz="2500" kern="1200" dirty="0"/>
            <a:t> g @nrwl/angular:…/Nx Console </a:t>
          </a:r>
        </a:p>
      </dsp:txBody>
      <dsp:txXfrm>
        <a:off x="1273403" y="471"/>
        <a:ext cx="9242196" cy="1102514"/>
      </dsp:txXfrm>
    </dsp:sp>
    <dsp:sp modelId="{8E45AFDF-8186-4569-AAD4-585741B77989}">
      <dsp:nvSpPr>
        <dsp:cNvPr id="0" name=""/>
        <dsp:cNvSpPr/>
      </dsp:nvSpPr>
      <dsp:spPr>
        <a:xfrm>
          <a:off x="0" y="1410818"/>
          <a:ext cx="10515600" cy="1102514"/>
        </a:xfrm>
        <a:prstGeom prst="roundRect">
          <a:avLst>
            <a:gd name="adj" fmla="val 10000"/>
          </a:avLst>
        </a:prstGeom>
        <a:solidFill>
          <a:schemeClr val="accent2">
            <a:hueOff val="1901703"/>
            <a:satOff val="-38256"/>
            <a:lumOff val="-13725"/>
            <a:alphaOff val="0"/>
          </a:schemeClr>
        </a:solidFill>
        <a:ln>
          <a:noFill/>
        </a:ln>
        <a:effectLst/>
      </dsp:spPr>
      <dsp:style>
        <a:lnRef idx="0">
          <a:scrgbClr r="0" g="0" b="0"/>
        </a:lnRef>
        <a:fillRef idx="1">
          <a:scrgbClr r="0" g="0" b="0"/>
        </a:fillRef>
        <a:effectRef idx="0">
          <a:scrgbClr r="0" g="0" b="0"/>
        </a:effectRef>
        <a:fontRef idx="minor"/>
      </dsp:style>
    </dsp:sp>
    <dsp:sp modelId="{8E0DE77A-2B22-47B9-8D82-41AF65E70836}">
      <dsp:nvSpPr>
        <dsp:cNvPr id="0" name=""/>
        <dsp:cNvSpPr/>
      </dsp:nvSpPr>
      <dsp:spPr>
        <a:xfrm>
          <a:off x="333510" y="1626679"/>
          <a:ext cx="606382" cy="606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CBADB54-7CA4-4C7D-99DF-E926425885F8}">
      <dsp:nvSpPr>
        <dsp:cNvPr id="0" name=""/>
        <dsp:cNvSpPr/>
      </dsp:nvSpPr>
      <dsp:spPr>
        <a:xfrm>
          <a:off x="1273403" y="1378613"/>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Update generators: upgrade the workspace</a:t>
          </a:r>
        </a:p>
      </dsp:txBody>
      <dsp:txXfrm>
        <a:off x="1273403" y="1378613"/>
        <a:ext cx="9242196" cy="1102514"/>
      </dsp:txXfrm>
    </dsp:sp>
    <dsp:sp modelId="{302880A2-7989-448C-ACA9-42ACFD33B122}">
      <dsp:nvSpPr>
        <dsp:cNvPr id="0" name=""/>
        <dsp:cNvSpPr/>
      </dsp:nvSpPr>
      <dsp:spPr>
        <a:xfrm>
          <a:off x="0" y="2756756"/>
          <a:ext cx="10515600" cy="1102514"/>
        </a:xfrm>
        <a:prstGeom prst="roundRect">
          <a:avLst>
            <a:gd name="adj" fmla="val 10000"/>
          </a:avLst>
        </a:prstGeom>
        <a:solidFill>
          <a:schemeClr val="accent2">
            <a:hueOff val="3803405"/>
            <a:satOff val="-76511"/>
            <a:lumOff val="-27451"/>
            <a:alphaOff val="0"/>
          </a:schemeClr>
        </a:solidFill>
        <a:ln>
          <a:noFill/>
        </a:ln>
        <a:effectLst/>
      </dsp:spPr>
      <dsp:style>
        <a:lnRef idx="0">
          <a:scrgbClr r="0" g="0" b="0"/>
        </a:lnRef>
        <a:fillRef idx="1">
          <a:scrgbClr r="0" g="0" b="0"/>
        </a:fillRef>
        <a:effectRef idx="0">
          <a:scrgbClr r="0" g="0" b="0"/>
        </a:effectRef>
        <a:fontRef idx="minor"/>
      </dsp:style>
    </dsp:sp>
    <dsp:sp modelId="{9E4AC255-16FD-4876-85B6-CC23C407C22B}">
      <dsp:nvSpPr>
        <dsp:cNvPr id="0" name=""/>
        <dsp:cNvSpPr/>
      </dsp:nvSpPr>
      <dsp:spPr>
        <a:xfrm>
          <a:off x="333510" y="3004822"/>
          <a:ext cx="606382" cy="6063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65D9744-0E7A-4197-8C91-9CD1C89BADEA}">
      <dsp:nvSpPr>
        <dsp:cNvPr id="0" name=""/>
        <dsp:cNvSpPr/>
      </dsp:nvSpPr>
      <dsp:spPr>
        <a:xfrm>
          <a:off x="1273403" y="2756756"/>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Workspace generators: generate components, libraries, </a:t>
          </a:r>
          <a:r>
            <a:rPr lang="en-US" sz="2500" kern="1200" dirty="0" err="1"/>
            <a:t>etc</a:t>
          </a:r>
          <a:r>
            <a:rPr lang="en-US" sz="2500" kern="1200" dirty="0"/>
            <a:t>	</a:t>
          </a:r>
        </a:p>
      </dsp:txBody>
      <dsp:txXfrm>
        <a:off x="1273403" y="2756756"/>
        <a:ext cx="9242196" cy="11025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224E-15A1-41C3-96B1-AA3420411DCB}">
      <dsp:nvSpPr>
        <dsp:cNvPr id="0" name=""/>
        <dsp:cNvSpPr/>
      </dsp:nvSpPr>
      <dsp:spPr>
        <a:xfrm>
          <a:off x="0" y="471"/>
          <a:ext cx="10515600" cy="11025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52B63-DA3C-479A-850B-8179066AC193}">
      <dsp:nvSpPr>
        <dsp:cNvPr id="0" name=""/>
        <dsp:cNvSpPr/>
      </dsp:nvSpPr>
      <dsp:spPr>
        <a:xfrm>
          <a:off x="333510" y="248536"/>
          <a:ext cx="606382" cy="606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09D728-456F-4746-93A7-FF33C7C2A332}">
      <dsp:nvSpPr>
        <dsp:cNvPr id="0" name=""/>
        <dsp:cNvSpPr/>
      </dsp:nvSpPr>
      <dsp:spPr>
        <a:xfrm>
          <a:off x="1273403" y="471"/>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066800">
            <a:lnSpc>
              <a:spcPct val="100000"/>
            </a:lnSpc>
            <a:spcBef>
              <a:spcPct val="0"/>
            </a:spcBef>
            <a:spcAft>
              <a:spcPct val="35000"/>
            </a:spcAft>
            <a:buNone/>
          </a:pPr>
          <a:r>
            <a:rPr lang="en-US" sz="2400" kern="1200" dirty="0"/>
            <a:t>Access to workspace: virtual tree	</a:t>
          </a:r>
        </a:p>
      </dsp:txBody>
      <dsp:txXfrm>
        <a:off x="1273403" y="471"/>
        <a:ext cx="9242196" cy="1102514"/>
      </dsp:txXfrm>
    </dsp:sp>
    <dsp:sp modelId="{8E45AFDF-8186-4569-AAD4-585741B77989}">
      <dsp:nvSpPr>
        <dsp:cNvPr id="0" name=""/>
        <dsp:cNvSpPr/>
      </dsp:nvSpPr>
      <dsp:spPr>
        <a:xfrm>
          <a:off x="0" y="1410818"/>
          <a:ext cx="10515600" cy="1102514"/>
        </a:xfrm>
        <a:prstGeom prst="roundRect">
          <a:avLst>
            <a:gd name="adj" fmla="val 10000"/>
          </a:avLst>
        </a:prstGeom>
        <a:solidFill>
          <a:schemeClr val="accent2">
            <a:hueOff val="1901703"/>
            <a:satOff val="-38256"/>
            <a:lumOff val="-13725"/>
            <a:alphaOff val="0"/>
          </a:schemeClr>
        </a:solidFill>
        <a:ln>
          <a:noFill/>
        </a:ln>
        <a:effectLst/>
      </dsp:spPr>
      <dsp:style>
        <a:lnRef idx="0">
          <a:scrgbClr r="0" g="0" b="0"/>
        </a:lnRef>
        <a:fillRef idx="1">
          <a:scrgbClr r="0" g="0" b="0"/>
        </a:fillRef>
        <a:effectRef idx="0">
          <a:scrgbClr r="0" g="0" b="0"/>
        </a:effectRef>
        <a:fontRef idx="minor"/>
      </dsp:style>
    </dsp:sp>
    <dsp:sp modelId="{8E0DE77A-2B22-47B9-8D82-41AF65E70836}">
      <dsp:nvSpPr>
        <dsp:cNvPr id="0" name=""/>
        <dsp:cNvSpPr/>
      </dsp:nvSpPr>
      <dsp:spPr>
        <a:xfrm>
          <a:off x="333510" y="1626679"/>
          <a:ext cx="606382" cy="606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CBADB54-7CA4-4C7D-99DF-E926425885F8}">
      <dsp:nvSpPr>
        <dsp:cNvPr id="0" name=""/>
        <dsp:cNvSpPr/>
      </dsp:nvSpPr>
      <dsp:spPr>
        <a:xfrm>
          <a:off x="1273403" y="1378613"/>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066800">
            <a:lnSpc>
              <a:spcPct val="100000"/>
            </a:lnSpc>
            <a:spcBef>
              <a:spcPct val="0"/>
            </a:spcBef>
            <a:spcAft>
              <a:spcPct val="35000"/>
            </a:spcAft>
            <a:buNone/>
          </a:pPr>
          <a:r>
            <a:rPr lang="en-US" sz="2400" kern="1200" dirty="0"/>
            <a:t>Schema: parameters</a:t>
          </a:r>
        </a:p>
        <a:p>
          <a:pPr marL="0" lvl="0" indent="0" algn="l" defTabSz="1066800">
            <a:lnSpc>
              <a:spcPct val="100000"/>
            </a:lnSpc>
            <a:spcBef>
              <a:spcPct val="0"/>
            </a:spcBef>
            <a:spcAft>
              <a:spcPct val="35000"/>
            </a:spcAft>
            <a:buNone/>
          </a:pPr>
          <a:r>
            <a:rPr lang="en-US" sz="2400" kern="1200" dirty="0"/>
            <a:t>	</a:t>
          </a:r>
          <a:r>
            <a:rPr lang="en-CA" sz="2400" kern="1200" dirty="0">
              <a:latin typeface="Agency FB" panose="020B0503020202020204" pitchFamily="34" charset="0"/>
            </a:rPr>
            <a:t>–</a:t>
          </a:r>
          <a:r>
            <a:rPr lang="en-CA" sz="2400" kern="1200" dirty="0" err="1">
              <a:latin typeface="Agency FB" panose="020B0503020202020204" pitchFamily="34" charset="0"/>
            </a:rPr>
            <a:t>withSections</a:t>
          </a:r>
          <a:endParaRPr lang="en-US" sz="2400" kern="1200" dirty="0"/>
        </a:p>
      </dsp:txBody>
      <dsp:txXfrm>
        <a:off x="1273403" y="1378613"/>
        <a:ext cx="9242196" cy="1102514"/>
      </dsp:txXfrm>
    </dsp:sp>
    <dsp:sp modelId="{302880A2-7989-448C-ACA9-42ACFD33B122}">
      <dsp:nvSpPr>
        <dsp:cNvPr id="0" name=""/>
        <dsp:cNvSpPr/>
      </dsp:nvSpPr>
      <dsp:spPr>
        <a:xfrm>
          <a:off x="0" y="2756756"/>
          <a:ext cx="10515600" cy="1102514"/>
        </a:xfrm>
        <a:prstGeom prst="roundRect">
          <a:avLst>
            <a:gd name="adj" fmla="val 10000"/>
          </a:avLst>
        </a:prstGeom>
        <a:solidFill>
          <a:schemeClr val="accent2">
            <a:hueOff val="3803405"/>
            <a:satOff val="-76511"/>
            <a:lumOff val="-27451"/>
            <a:alphaOff val="0"/>
          </a:schemeClr>
        </a:solidFill>
        <a:ln>
          <a:noFill/>
        </a:ln>
        <a:effectLst/>
      </dsp:spPr>
      <dsp:style>
        <a:lnRef idx="0">
          <a:scrgbClr r="0" g="0" b="0"/>
        </a:lnRef>
        <a:fillRef idx="1">
          <a:scrgbClr r="0" g="0" b="0"/>
        </a:fillRef>
        <a:effectRef idx="0">
          <a:scrgbClr r="0" g="0" b="0"/>
        </a:effectRef>
        <a:fontRef idx="minor"/>
      </dsp:style>
    </dsp:sp>
    <dsp:sp modelId="{9E4AC255-16FD-4876-85B6-CC23C407C22B}">
      <dsp:nvSpPr>
        <dsp:cNvPr id="0" name=""/>
        <dsp:cNvSpPr/>
      </dsp:nvSpPr>
      <dsp:spPr>
        <a:xfrm>
          <a:off x="333510" y="3004822"/>
          <a:ext cx="606382" cy="6063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65D9744-0E7A-4197-8C91-9CD1C89BADEA}">
      <dsp:nvSpPr>
        <dsp:cNvPr id="0" name=""/>
        <dsp:cNvSpPr/>
      </dsp:nvSpPr>
      <dsp:spPr>
        <a:xfrm>
          <a:off x="1273403" y="2756756"/>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066800">
            <a:lnSpc>
              <a:spcPct val="100000"/>
            </a:lnSpc>
            <a:spcBef>
              <a:spcPct val="0"/>
            </a:spcBef>
            <a:spcAft>
              <a:spcPct val="35000"/>
            </a:spcAft>
            <a:buNone/>
          </a:pPr>
          <a:r>
            <a:rPr lang="en-US" sz="2400" kern="1200" dirty="0"/>
            <a:t>Generator function</a:t>
          </a:r>
        </a:p>
      </dsp:txBody>
      <dsp:txXfrm>
        <a:off x="1273403" y="2756756"/>
        <a:ext cx="9242196" cy="1102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5BE0F-1F9C-4967-BDA2-2BD01E6D735B}">
      <dsp:nvSpPr>
        <dsp:cNvPr id="0" name=""/>
        <dsp:cNvSpPr/>
      </dsp:nvSpPr>
      <dsp:spPr>
        <a:xfrm>
          <a:off x="-4491960" y="-688844"/>
          <a:ext cx="5351201" cy="5351201"/>
        </a:xfrm>
        <a:prstGeom prst="blockArc">
          <a:avLst>
            <a:gd name="adj1" fmla="val 18900000"/>
            <a:gd name="adj2" fmla="val 2700000"/>
            <a:gd name="adj3" fmla="val 404"/>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CE47A1-A4B0-481C-B4AA-77137D108F5B}">
      <dsp:nvSpPr>
        <dsp:cNvPr id="0" name=""/>
        <dsp:cNvSpPr/>
      </dsp:nvSpPr>
      <dsp:spPr>
        <a:xfrm>
          <a:off x="552600" y="397351"/>
          <a:ext cx="9909241" cy="79470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0795" tIns="109220" rIns="109220" bIns="109220" numCol="1" spcCol="1270" anchor="ctr" anchorCtr="0">
          <a:noAutofit/>
        </a:bodyPr>
        <a:lstStyle/>
        <a:p>
          <a:pPr marL="0" lvl="0" indent="0" algn="l" defTabSz="1911350">
            <a:lnSpc>
              <a:spcPct val="90000"/>
            </a:lnSpc>
            <a:spcBef>
              <a:spcPct val="0"/>
            </a:spcBef>
            <a:spcAft>
              <a:spcPct val="35000"/>
            </a:spcAft>
            <a:buNone/>
          </a:pPr>
          <a:endParaRPr lang="en-CA" sz="4300" kern="1200">
            <a:solidFill>
              <a:schemeClr val="bg1"/>
            </a:solidFill>
          </a:endParaRPr>
        </a:p>
      </dsp:txBody>
      <dsp:txXfrm>
        <a:off x="552600" y="397351"/>
        <a:ext cx="9909241" cy="794702"/>
      </dsp:txXfrm>
    </dsp:sp>
    <dsp:sp modelId="{111CF2A3-CD09-46F8-934A-9B9D32041277}">
      <dsp:nvSpPr>
        <dsp:cNvPr id="0" name=""/>
        <dsp:cNvSpPr/>
      </dsp:nvSpPr>
      <dsp:spPr>
        <a:xfrm>
          <a:off x="55911" y="298013"/>
          <a:ext cx="993378" cy="993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90C71BB-E47E-41C6-93CC-7CC814E703F5}">
      <dsp:nvSpPr>
        <dsp:cNvPr id="0" name=""/>
        <dsp:cNvSpPr/>
      </dsp:nvSpPr>
      <dsp:spPr>
        <a:xfrm>
          <a:off x="841475" y="1589405"/>
          <a:ext cx="9620367" cy="79470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0795" tIns="58420" rIns="58420" bIns="58420" numCol="1" spcCol="1270" anchor="t" anchorCtr="0">
          <a:noAutofit/>
        </a:bodyPr>
        <a:lstStyle/>
        <a:p>
          <a:pPr marL="0" lvl="0" indent="0" algn="l" defTabSz="1022350">
            <a:lnSpc>
              <a:spcPct val="90000"/>
            </a:lnSpc>
            <a:spcBef>
              <a:spcPct val="0"/>
            </a:spcBef>
            <a:spcAft>
              <a:spcPct val="35000"/>
            </a:spcAft>
            <a:buNone/>
          </a:pPr>
          <a:endParaRPr lang="en-CA" sz="2300" kern="1200">
            <a:solidFill>
              <a:schemeClr val="bg1"/>
            </a:solidFill>
          </a:endParaRPr>
        </a:p>
        <a:p>
          <a:pPr marL="171450" lvl="1" indent="-171450" algn="l" defTabSz="800100">
            <a:lnSpc>
              <a:spcPct val="90000"/>
            </a:lnSpc>
            <a:spcBef>
              <a:spcPct val="0"/>
            </a:spcBef>
            <a:spcAft>
              <a:spcPct val="15000"/>
            </a:spcAft>
            <a:buChar char="•"/>
          </a:pPr>
          <a:endParaRPr lang="en-CA" sz="1800" kern="1200" dirty="0">
            <a:solidFill>
              <a:schemeClr val="bg1"/>
            </a:solidFill>
          </a:endParaRPr>
        </a:p>
      </dsp:txBody>
      <dsp:txXfrm>
        <a:off x="841475" y="1589405"/>
        <a:ext cx="9620367" cy="794702"/>
      </dsp:txXfrm>
    </dsp:sp>
    <dsp:sp modelId="{0ABBA8B1-498D-4402-9015-FDE3A3C9F6FA}">
      <dsp:nvSpPr>
        <dsp:cNvPr id="0" name=""/>
        <dsp:cNvSpPr/>
      </dsp:nvSpPr>
      <dsp:spPr>
        <a:xfrm>
          <a:off x="344785" y="1490067"/>
          <a:ext cx="993378" cy="993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579AEFC-0D8F-491F-A790-7653B65D75A9}">
      <dsp:nvSpPr>
        <dsp:cNvPr id="0" name=""/>
        <dsp:cNvSpPr/>
      </dsp:nvSpPr>
      <dsp:spPr>
        <a:xfrm>
          <a:off x="552600" y="2781459"/>
          <a:ext cx="9909241" cy="794702"/>
        </a:xfrm>
        <a:prstGeom prst="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0795" tIns="58420" rIns="58420" bIns="58420" numCol="1" spcCol="1270" anchor="t" anchorCtr="0">
          <a:noAutofit/>
        </a:bodyPr>
        <a:lstStyle/>
        <a:p>
          <a:pPr marL="0" lvl="0" indent="0" algn="l" defTabSz="1022350">
            <a:lnSpc>
              <a:spcPct val="90000"/>
            </a:lnSpc>
            <a:spcBef>
              <a:spcPct val="0"/>
            </a:spcBef>
            <a:spcAft>
              <a:spcPct val="35000"/>
            </a:spcAft>
            <a:buNone/>
          </a:pPr>
          <a:endParaRPr lang="en-CA" sz="2300" kern="1200"/>
        </a:p>
        <a:p>
          <a:pPr marL="171450" lvl="1" indent="-171450" algn="l" defTabSz="800100">
            <a:lnSpc>
              <a:spcPct val="90000"/>
            </a:lnSpc>
            <a:spcBef>
              <a:spcPct val="0"/>
            </a:spcBef>
            <a:spcAft>
              <a:spcPct val="15000"/>
            </a:spcAft>
            <a:buChar char="•"/>
          </a:pPr>
          <a:endParaRPr lang="en-CA" sz="1800" kern="1200"/>
        </a:p>
      </dsp:txBody>
      <dsp:txXfrm>
        <a:off x="552600" y="2781459"/>
        <a:ext cx="9909241" cy="794702"/>
      </dsp:txXfrm>
    </dsp:sp>
    <dsp:sp modelId="{FC3C3120-E557-48FB-B3B1-EBF409886BCA}">
      <dsp:nvSpPr>
        <dsp:cNvPr id="0" name=""/>
        <dsp:cNvSpPr/>
      </dsp:nvSpPr>
      <dsp:spPr>
        <a:xfrm>
          <a:off x="55911" y="2682121"/>
          <a:ext cx="993378" cy="993378"/>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9/19/2022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front end development is getting just as complex as the backend development[1].</a:t>
            </a:r>
          </a:p>
          <a:p>
            <a:r>
              <a:rPr lang="en-CA" dirty="0"/>
              <a:t>Front-end technologies and architecture choices are pivotal to improving the perceived quality and user experience of software applications [6].</a:t>
            </a:r>
          </a:p>
          <a:p>
            <a:r>
              <a:rPr lang="en-CA" dirty="0"/>
              <a:t>Following the right principles and guidelines, development teams can architect, design and develop sustainable solutions. </a:t>
            </a:r>
          </a:p>
          <a:p>
            <a:r>
              <a:rPr lang="en-CA" dirty="0"/>
              <a:t>With the support of a </a:t>
            </a:r>
            <a:r>
              <a:rPr lang="en-CA" dirty="0" err="1"/>
              <a:t>monorepo</a:t>
            </a:r>
            <a:r>
              <a:rPr lang="en-CA" dirty="0"/>
              <a:t> style workspace, powered by </a:t>
            </a:r>
            <a:r>
              <a:rPr lang="en-CA" dirty="0" err="1"/>
              <a:t>Nx</a:t>
            </a:r>
            <a:r>
              <a:rPr lang="en-CA" dirty="0"/>
              <a:t>, we are putting ourselves in a good position to succeed.</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1</a:t>
            </a:fld>
            <a:endParaRPr lang="en-US" dirty="0"/>
          </a:p>
        </p:txBody>
      </p:sp>
    </p:spTree>
    <p:extLst>
      <p:ext uri="{BB962C8B-B14F-4D97-AF65-F5344CB8AC3E}">
        <p14:creationId xmlns:p14="http://schemas.microsoft.com/office/powerpoint/2010/main" val="1330264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444444"/>
                </a:solidFill>
                <a:effectLst/>
                <a:latin typeface="merriweather"/>
              </a:rPr>
              <a:t>Reactive architecture is a declarative programming paradigm where the state in the system is</a:t>
            </a:r>
            <a:r>
              <a:rPr lang="en-CA" b="1" i="0" dirty="0">
                <a:solidFill>
                  <a:srgbClr val="444444"/>
                </a:solidFill>
                <a:effectLst/>
                <a:latin typeface="merriweather"/>
              </a:rPr>
              <a:t> managed through data streams and events</a:t>
            </a:r>
            <a:r>
              <a:rPr lang="en-CA" b="0" i="0" dirty="0">
                <a:solidFill>
                  <a:srgbClr val="444444"/>
                </a:solidFill>
                <a:effectLst/>
                <a:latin typeface="merriweather"/>
              </a:rPr>
              <a:t> as a contrast to explicitly managing state through commands as in imperative programming</a:t>
            </a:r>
            <a:endParaRPr lang="en-CA" dirty="0"/>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23</a:t>
            </a:fld>
            <a:endParaRPr lang="en-US" dirty="0"/>
          </a:p>
        </p:txBody>
      </p:sp>
    </p:spTree>
    <p:extLst>
      <p:ext uri="{BB962C8B-B14F-4D97-AF65-F5344CB8AC3E}">
        <p14:creationId xmlns:p14="http://schemas.microsoft.com/office/powerpoint/2010/main" val="4284381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Benefits of separating Dumb and Smart:</a:t>
            </a:r>
          </a:p>
          <a:p>
            <a:r>
              <a:rPr lang="en-CA" dirty="0"/>
              <a:t>Even easier with conventions: </a:t>
            </a:r>
            <a:r>
              <a:rPr lang="en-CA" dirty="0" err="1"/>
              <a:t>tile,card,row</a:t>
            </a:r>
            <a:r>
              <a:rPr lang="en-CA" dirty="0"/>
              <a:t>, card to imply presentational </a:t>
            </a:r>
          </a:p>
        </p:txBody>
      </p:sp>
      <p:sp>
        <p:nvSpPr>
          <p:cNvPr id="4" name="Slide Number Placeholder 3"/>
          <p:cNvSpPr>
            <a:spLocks noGrp="1"/>
          </p:cNvSpPr>
          <p:nvPr>
            <p:ph type="sldNum" sz="quarter" idx="5"/>
          </p:nvPr>
        </p:nvSpPr>
        <p:spPr/>
        <p:txBody>
          <a:bodyPr/>
          <a:lstStyle/>
          <a:p>
            <a:fld id="{D40C6A29-4676-420C-BBE3-ACC2B80F64D4}" type="slidenum">
              <a:rPr lang="en-US" smtClean="0"/>
              <a:t>26</a:t>
            </a:fld>
            <a:endParaRPr lang="en-US" dirty="0"/>
          </a:p>
        </p:txBody>
      </p:sp>
    </p:spTree>
    <p:extLst>
      <p:ext uri="{BB962C8B-B14F-4D97-AF65-F5344CB8AC3E}">
        <p14:creationId xmlns:p14="http://schemas.microsoft.com/office/powerpoint/2010/main" val="3750308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Benefits of separating Dumb and Smart:</a:t>
            </a:r>
          </a:p>
          <a:p>
            <a:r>
              <a:rPr lang="en-CA" dirty="0"/>
              <a:t>Even easier with conventions: </a:t>
            </a:r>
            <a:r>
              <a:rPr lang="en-CA" dirty="0" err="1"/>
              <a:t>tile,card,row</a:t>
            </a:r>
            <a:r>
              <a:rPr lang="en-CA" dirty="0"/>
              <a:t>, card to imply presentational </a:t>
            </a:r>
          </a:p>
        </p:txBody>
      </p:sp>
      <p:sp>
        <p:nvSpPr>
          <p:cNvPr id="4" name="Slide Number Placeholder 3"/>
          <p:cNvSpPr>
            <a:spLocks noGrp="1"/>
          </p:cNvSpPr>
          <p:nvPr>
            <p:ph type="sldNum" sz="quarter" idx="5"/>
          </p:nvPr>
        </p:nvSpPr>
        <p:spPr/>
        <p:txBody>
          <a:bodyPr/>
          <a:lstStyle/>
          <a:p>
            <a:fld id="{D40C6A29-4676-420C-BBE3-ACC2B80F64D4}" type="slidenum">
              <a:rPr lang="en-US" smtClean="0"/>
              <a:t>30</a:t>
            </a:fld>
            <a:endParaRPr lang="en-US" dirty="0"/>
          </a:p>
        </p:txBody>
      </p:sp>
    </p:spTree>
    <p:extLst>
      <p:ext uri="{BB962C8B-B14F-4D97-AF65-F5344CB8AC3E}">
        <p14:creationId xmlns:p14="http://schemas.microsoft.com/office/powerpoint/2010/main" val="3509403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buFont typeface="Arial" panose="020B0604020202020204" pitchFamily="34" charset="0"/>
              <a:buChar char="•"/>
            </a:pPr>
            <a:r>
              <a:rPr lang="en-US" dirty="0"/>
              <a:t>Domain focus on domain logic </a:t>
            </a:r>
          </a:p>
          <a:p>
            <a:pPr indent="-228600">
              <a:buFont typeface="Arial" panose="020B0604020202020204" pitchFamily="34" charset="0"/>
              <a:buChar char="•"/>
            </a:pPr>
            <a:r>
              <a:rPr lang="en-US" dirty="0"/>
              <a:t>Application focus on use cases</a:t>
            </a:r>
          </a:p>
          <a:p>
            <a:pPr indent="-228600">
              <a:buFont typeface="Arial" panose="020B0604020202020204" pitchFamily="34" charset="0"/>
              <a:buChar char="•"/>
            </a:pPr>
            <a:r>
              <a:rPr lang="en-US" dirty="0"/>
              <a:t>Infrastructure supports and injects services to upper layers</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34</a:t>
            </a:fld>
            <a:endParaRPr lang="en-US" dirty="0"/>
          </a:p>
        </p:txBody>
      </p:sp>
    </p:spTree>
    <p:extLst>
      <p:ext uri="{BB962C8B-B14F-4D97-AF65-F5344CB8AC3E}">
        <p14:creationId xmlns:p14="http://schemas.microsoft.com/office/powerpoint/2010/main" val="1594063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35</a:t>
            </a:fld>
            <a:endParaRPr lang="en-US" dirty="0"/>
          </a:p>
        </p:txBody>
      </p:sp>
    </p:spTree>
    <p:extLst>
      <p:ext uri="{BB962C8B-B14F-4D97-AF65-F5344CB8AC3E}">
        <p14:creationId xmlns:p14="http://schemas.microsoft.com/office/powerpoint/2010/main" val="2915079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Benefits of separating Dumb and Smart:</a:t>
            </a:r>
          </a:p>
          <a:p>
            <a:r>
              <a:rPr lang="en-CA" dirty="0"/>
              <a:t>Even easier with conventions: </a:t>
            </a:r>
            <a:r>
              <a:rPr lang="en-CA" dirty="0" err="1"/>
              <a:t>tile,card,row</a:t>
            </a:r>
            <a:r>
              <a:rPr lang="en-CA" dirty="0"/>
              <a:t>, card to imply presentational </a:t>
            </a:r>
          </a:p>
        </p:txBody>
      </p:sp>
      <p:sp>
        <p:nvSpPr>
          <p:cNvPr id="4" name="Slide Number Placeholder 3"/>
          <p:cNvSpPr>
            <a:spLocks noGrp="1"/>
          </p:cNvSpPr>
          <p:nvPr>
            <p:ph type="sldNum" sz="quarter" idx="5"/>
          </p:nvPr>
        </p:nvSpPr>
        <p:spPr/>
        <p:txBody>
          <a:bodyPr/>
          <a:lstStyle/>
          <a:p>
            <a:fld id="{D40C6A29-4676-420C-BBE3-ACC2B80F64D4}" type="slidenum">
              <a:rPr lang="en-US" smtClean="0"/>
              <a:t>36</a:t>
            </a:fld>
            <a:endParaRPr lang="en-US" dirty="0"/>
          </a:p>
        </p:txBody>
      </p:sp>
    </p:spTree>
    <p:extLst>
      <p:ext uri="{BB962C8B-B14F-4D97-AF65-F5344CB8AC3E}">
        <p14:creationId xmlns:p14="http://schemas.microsoft.com/office/powerpoint/2010/main" val="3299279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 many opportunities to create libraries for our Angular applications. </a:t>
            </a:r>
          </a:p>
          <a:p>
            <a:r>
              <a:rPr lang="en-CA" dirty="0"/>
              <a:t>However, one of the difficulties is getting the configuration to these libraries.</a:t>
            </a:r>
          </a:p>
          <a:p>
            <a:r>
              <a:rPr lang="en-CA" dirty="0"/>
              <a:t>## Problem</a:t>
            </a:r>
          </a:p>
          <a:p>
            <a:r>
              <a:rPr lang="en-CA" dirty="0"/>
              <a:t>Angular applications have an </a:t>
            </a:r>
            <a:r>
              <a:rPr lang="en-CA" b="1" dirty="0"/>
              <a:t>environment context </a:t>
            </a:r>
            <a:r>
              <a:rPr lang="en-CA" dirty="0"/>
              <a:t>that provides configuration items targeting specific environments for the application.</a:t>
            </a:r>
          </a:p>
          <a:p>
            <a:r>
              <a:rPr lang="en-CA" dirty="0"/>
              <a:t>Angular libraries in the Workspace cannot access the environment context. </a:t>
            </a:r>
          </a:p>
          <a:p>
            <a:r>
              <a:rPr lang="en-CA" dirty="0"/>
              <a:t>Applications reference and use libraries — and Angular Libraries may reference and use other libraries. If libraries had access to the environment context it would </a:t>
            </a:r>
            <a:r>
              <a:rPr lang="en-CA" b="1" dirty="0"/>
              <a:t>cause a circular dependency.</a:t>
            </a:r>
          </a:p>
          <a:p>
            <a:r>
              <a:rPr lang="en-CA" dirty="0"/>
              <a:t>One of the main tenets of </a:t>
            </a:r>
            <a:r>
              <a:rPr lang="en-CA" b="1" dirty="0"/>
              <a:t>developing reusable libraries is to keep them generic enough </a:t>
            </a:r>
            <a:r>
              <a:rPr lang="en-CA" dirty="0"/>
              <a:t>to be reused by many applications and libraries [1].</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37</a:t>
            </a:fld>
            <a:endParaRPr lang="en-US" dirty="0"/>
          </a:p>
        </p:txBody>
      </p:sp>
    </p:spTree>
    <p:extLst>
      <p:ext uri="{BB962C8B-B14F-4D97-AF65-F5344CB8AC3E}">
        <p14:creationId xmlns:p14="http://schemas.microsoft.com/office/powerpoint/2010/main" val="2659967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Each library will define its own configuration schema or object type</a:t>
            </a:r>
          </a:p>
          <a:p>
            <a:r>
              <a:rPr lang="en-CA" dirty="0"/>
              <a:t>- Each library will define an interface for the structure of the specific configuration</a:t>
            </a:r>
          </a:p>
          <a:p>
            <a:r>
              <a:rPr lang="en-CA" dirty="0"/>
              <a:t>each library will subscribe to publish events of configuration</a:t>
            </a:r>
          </a:p>
          <a:p>
            <a:r>
              <a:rPr lang="en-CA" dirty="0"/>
              <a:t>- Library configuration will be pushed to libraries</a:t>
            </a:r>
          </a:p>
          <a:p>
            <a:r>
              <a:rPr lang="en-CA" dirty="0"/>
              <a:t>- Each library has the responsibility to validate the configuration provided</a:t>
            </a:r>
          </a:p>
          <a:p>
            <a:r>
              <a:rPr lang="en-CA" dirty="0"/>
              <a:t>- Each library has the responsibility to define default values for any required items.</a:t>
            </a:r>
          </a:p>
          <a:p>
            <a:r>
              <a:rPr lang="en-CA" dirty="0"/>
              <a:t>- Each application will retrieve the configuration</a:t>
            </a:r>
          </a:p>
          <a:p>
            <a:r>
              <a:rPr lang="en-CA" dirty="0"/>
              <a:t>- A service will provide the mechanism to publish configuration to library subscribers.</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38</a:t>
            </a:fld>
            <a:endParaRPr lang="en-US" dirty="0"/>
          </a:p>
        </p:txBody>
      </p:sp>
    </p:spTree>
    <p:extLst>
      <p:ext uri="{BB962C8B-B14F-4D97-AF65-F5344CB8AC3E}">
        <p14:creationId xmlns:p14="http://schemas.microsoft.com/office/powerpoint/2010/main" val="1411263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Benefits of separating Dumb and Smart:</a:t>
            </a:r>
          </a:p>
          <a:p>
            <a:r>
              <a:rPr lang="en-CA" dirty="0"/>
              <a:t>Even easier with conventions: </a:t>
            </a:r>
            <a:r>
              <a:rPr lang="en-CA" dirty="0" err="1"/>
              <a:t>tile,card,row</a:t>
            </a:r>
            <a:r>
              <a:rPr lang="en-CA" dirty="0"/>
              <a:t>, card to imply presentational </a:t>
            </a:r>
          </a:p>
        </p:txBody>
      </p:sp>
      <p:sp>
        <p:nvSpPr>
          <p:cNvPr id="4" name="Slide Number Placeholder 3"/>
          <p:cNvSpPr>
            <a:spLocks noGrp="1"/>
          </p:cNvSpPr>
          <p:nvPr>
            <p:ph type="sldNum" sz="quarter" idx="5"/>
          </p:nvPr>
        </p:nvSpPr>
        <p:spPr/>
        <p:txBody>
          <a:bodyPr/>
          <a:lstStyle/>
          <a:p>
            <a:fld id="{D40C6A29-4676-420C-BBE3-ACC2B80F64D4}" type="slidenum">
              <a:rPr lang="en-US" smtClean="0"/>
              <a:t>39</a:t>
            </a:fld>
            <a:endParaRPr lang="en-US" dirty="0"/>
          </a:p>
        </p:txBody>
      </p:sp>
    </p:spTree>
    <p:extLst>
      <p:ext uri="{BB962C8B-B14F-4D97-AF65-F5344CB8AC3E}">
        <p14:creationId xmlns:p14="http://schemas.microsoft.com/office/powerpoint/2010/main" val="2037632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Benefits of separating Dumb and Smart:</a:t>
            </a:r>
          </a:p>
          <a:p>
            <a:r>
              <a:rPr lang="en-CA" dirty="0"/>
              <a:t>Even easier with conventions: </a:t>
            </a:r>
            <a:r>
              <a:rPr lang="en-CA" dirty="0" err="1"/>
              <a:t>tile,card,row</a:t>
            </a:r>
            <a:r>
              <a:rPr lang="en-CA" dirty="0"/>
              <a:t>, card to imply presentational </a:t>
            </a:r>
          </a:p>
        </p:txBody>
      </p:sp>
      <p:sp>
        <p:nvSpPr>
          <p:cNvPr id="4" name="Slide Number Placeholder 3"/>
          <p:cNvSpPr>
            <a:spLocks noGrp="1"/>
          </p:cNvSpPr>
          <p:nvPr>
            <p:ph type="sldNum" sz="quarter" idx="5"/>
          </p:nvPr>
        </p:nvSpPr>
        <p:spPr/>
        <p:txBody>
          <a:bodyPr/>
          <a:lstStyle/>
          <a:p>
            <a:fld id="{D40C6A29-4676-420C-BBE3-ACC2B80F64D4}" type="slidenum">
              <a:rPr lang="en-US" smtClean="0"/>
              <a:t>41</a:t>
            </a:fld>
            <a:endParaRPr lang="en-US" dirty="0"/>
          </a:p>
        </p:txBody>
      </p:sp>
    </p:spTree>
    <p:extLst>
      <p:ext uri="{BB962C8B-B14F-4D97-AF65-F5344CB8AC3E}">
        <p14:creationId xmlns:p14="http://schemas.microsoft.com/office/powerpoint/2010/main" val="409222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3"/>
          <p:cNvSpPr>
            <a:spLocks noGrp="1" noRot="1" noChangeAspect="1" noTextEdit="1"/>
          </p:cNvSpPr>
          <p:nvPr>
            <p:ph type="sldImg"/>
          </p:nvPr>
        </p:nvSpPr>
        <p:spPr>
          <a:ln/>
        </p:spPr>
      </p:sp>
      <p:sp>
        <p:nvSpPr>
          <p:cNvPr id="45059" name="Notes Placeholder 4"/>
          <p:cNvSpPr>
            <a:spLocks noGrp="1"/>
          </p:cNvSpPr>
          <p:nvPr>
            <p:ph type="body" idx="1"/>
          </p:nvPr>
        </p:nvSpPr>
        <p:spPr>
          <a:noFill/>
          <a:extLst>
            <a:ext uri="{909E8E84-426E-40DD-AFC4-6F175D3DCCD1}">
              <a14:hiddenFill xmlns:a14="http://schemas.microsoft.com/office/drawing/2010/main">
                <a:solidFill>
                  <a:srgbClr val="FFFFCC"/>
                </a:solidFill>
              </a14:hiddenFill>
            </a:ext>
          </a:extLst>
        </p:spPr>
        <p:txBody>
          <a:bodyPr/>
          <a:lstStyle/>
          <a:p>
            <a:pPr eaLnBrk="1" hangingPunct="1"/>
            <a:endParaRPr lang="fr-FR" altLang="fr-FR" dirty="0">
              <a:latin typeface="Arial" pitchFamily="34" charset="0"/>
            </a:endParaRPr>
          </a:p>
        </p:txBody>
      </p:sp>
      <p:sp>
        <p:nvSpPr>
          <p:cNvPr id="2" name="Footer Placeholder 1">
            <a:extLst>
              <a:ext uri="{FF2B5EF4-FFF2-40B4-BE49-F238E27FC236}">
                <a16:creationId xmlns:a16="http://schemas.microsoft.com/office/drawing/2014/main" id="{5C268D89-CDBF-4B2E-BE58-3503942A986E}"/>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644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42</a:t>
            </a:fld>
            <a:endParaRPr lang="en-US" dirty="0"/>
          </a:p>
        </p:txBody>
      </p:sp>
    </p:spTree>
    <p:extLst>
      <p:ext uri="{BB962C8B-B14F-4D97-AF65-F5344CB8AC3E}">
        <p14:creationId xmlns:p14="http://schemas.microsoft.com/office/powerpoint/2010/main" val="492120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44</a:t>
            </a:fld>
            <a:endParaRPr lang="en-US" dirty="0"/>
          </a:p>
        </p:txBody>
      </p:sp>
    </p:spTree>
    <p:extLst>
      <p:ext uri="{BB962C8B-B14F-4D97-AF65-F5344CB8AC3E}">
        <p14:creationId xmlns:p14="http://schemas.microsoft.com/office/powerpoint/2010/main" val="4289822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45</a:t>
            </a:fld>
            <a:endParaRPr lang="en-US" dirty="0"/>
          </a:p>
        </p:txBody>
      </p:sp>
    </p:spTree>
    <p:extLst>
      <p:ext uri="{BB962C8B-B14F-4D97-AF65-F5344CB8AC3E}">
        <p14:creationId xmlns:p14="http://schemas.microsoft.com/office/powerpoint/2010/main" val="900296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46</a:t>
            </a:fld>
            <a:endParaRPr lang="en-US" dirty="0"/>
          </a:p>
        </p:txBody>
      </p:sp>
    </p:spTree>
    <p:extLst>
      <p:ext uri="{BB962C8B-B14F-4D97-AF65-F5344CB8AC3E}">
        <p14:creationId xmlns:p14="http://schemas.microsoft.com/office/powerpoint/2010/main" val="2524132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47</a:t>
            </a:fld>
            <a:endParaRPr lang="en-US" dirty="0"/>
          </a:p>
        </p:txBody>
      </p:sp>
    </p:spTree>
    <p:extLst>
      <p:ext uri="{BB962C8B-B14F-4D97-AF65-F5344CB8AC3E}">
        <p14:creationId xmlns:p14="http://schemas.microsoft.com/office/powerpoint/2010/main" val="1648905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While small projects or apps do not require a deep thinking on how to organize code due to their simplistic nature, enterprise or large projects have more serious concerns that requires a deep understanding because of the huge impact that may have.</a:t>
            </a:r>
          </a:p>
          <a:p>
            <a:pPr marL="171450" indent="-171450">
              <a:buFontTx/>
              <a:buChar char="-"/>
            </a:pPr>
            <a:r>
              <a:rPr lang="en-CA" dirty="0"/>
              <a:t>Small teams can manage somehow the complexity of a small projects. Large teams requires more tools and a shift in thinking.</a:t>
            </a:r>
          </a:p>
          <a:p>
            <a:pPr marL="171450" indent="-171450">
              <a:buFontTx/>
              <a:buChar char="-"/>
            </a:pPr>
            <a:r>
              <a:rPr lang="en-CA" dirty="0"/>
              <a:t>T1-</a:t>
            </a:r>
            <a:r>
              <a:rPr lang="en-CA" b="1" dirty="0"/>
              <a:t>**Consistency**</a:t>
            </a:r>
            <a:r>
              <a:rPr lang="en-CA" dirty="0"/>
              <a:t> — how do we make sure that everyone in the organization follows the same best practices for structuring and writing code?</a:t>
            </a:r>
          </a:p>
          <a:p>
            <a:pPr marL="0" indent="0">
              <a:buFontTx/>
              <a:buNone/>
            </a:pPr>
            <a:r>
              <a:rPr lang="en-CA" dirty="0"/>
              <a:t>	coding best practices</a:t>
            </a:r>
          </a:p>
          <a:p>
            <a:pPr marL="0" indent="0">
              <a:buFontTx/>
              <a:buNone/>
            </a:pPr>
            <a:r>
              <a:rPr lang="en-CA" dirty="0"/>
              <a:t>	application structure</a:t>
            </a:r>
          </a:p>
          <a:p>
            <a:r>
              <a:rPr lang="en-CA" dirty="0"/>
              <a:t>- T2</a:t>
            </a:r>
            <a:r>
              <a:rPr lang="en-CA" b="1" dirty="0"/>
              <a:t>-**Safety**</a:t>
            </a:r>
            <a:r>
              <a:rPr lang="en-CA" dirty="0"/>
              <a:t> — how do we ensure that our code will not be </a:t>
            </a:r>
            <a:r>
              <a:rPr lang="en-CA" b="1" dirty="0"/>
              <a:t>subject to attacks or prone to errors</a:t>
            </a:r>
            <a:r>
              <a:rPr lang="en-CA" dirty="0"/>
              <a:t>?</a:t>
            </a:r>
          </a:p>
          <a:p>
            <a:r>
              <a:rPr lang="en-CA" dirty="0"/>
              <a:t>- T3-</a:t>
            </a:r>
            <a:r>
              <a:rPr lang="en-CA" b="1" dirty="0"/>
              <a:t>**Increased size and complexity**</a:t>
            </a:r>
            <a:r>
              <a:rPr lang="en-CA" dirty="0"/>
              <a:t> — how can we structure our code so that it can grow without sacrificing </a:t>
            </a:r>
            <a:r>
              <a:rPr lang="en-CA" b="1" dirty="0"/>
              <a:t>clarity</a:t>
            </a:r>
            <a:r>
              <a:rPr lang="en-CA" dirty="0"/>
              <a:t> or </a:t>
            </a:r>
            <a:r>
              <a:rPr lang="en-CA" b="1" dirty="0"/>
              <a:t>performance</a:t>
            </a:r>
            <a:r>
              <a:rPr lang="en-CA" dirty="0"/>
              <a:t>?</a:t>
            </a:r>
          </a:p>
          <a:p>
            <a:pPr marL="171450" indent="-171450">
              <a:buFontTx/>
              <a:buChar char="-"/>
            </a:pPr>
            <a:r>
              <a:rPr lang="en-CA" dirty="0"/>
              <a:t>T4-</a:t>
            </a:r>
            <a:r>
              <a:rPr lang="en-CA" b="1" dirty="0"/>
              <a:t>**Changing requirements**</a:t>
            </a:r>
            <a:r>
              <a:rPr lang="en-CA" dirty="0"/>
              <a:t> — how can we keep up with the demands of the business to continually update the application without letting technical debt get out of control?</a:t>
            </a:r>
          </a:p>
          <a:p>
            <a:pPr marL="171450" indent="-171450">
              <a:buFontTx/>
              <a:buChar char="-"/>
            </a:pPr>
            <a:endParaRPr lang="en-CA" dirty="0"/>
          </a:p>
          <a:p>
            <a:pPr marL="171450" indent="-171450">
              <a:buFontTx/>
              <a:buChar char="-"/>
            </a:pPr>
            <a:r>
              <a:rPr lang="en-CA" dirty="0"/>
              <a:t>Here where mono repos shine…</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51</a:t>
            </a:fld>
            <a:endParaRPr lang="en-US" dirty="0"/>
          </a:p>
        </p:txBody>
      </p:sp>
    </p:spTree>
    <p:extLst>
      <p:ext uri="{BB962C8B-B14F-4D97-AF65-F5344CB8AC3E}">
        <p14:creationId xmlns:p14="http://schemas.microsoft.com/office/powerpoint/2010/main" val="4257082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b="1" dirty="0"/>
              <a:t>Code sharing**: </a:t>
            </a:r>
            <a:r>
              <a:rPr lang="en-CA" dirty="0"/>
              <a:t>Facilitates sharing of discrete pieces source code. Sharing could be done in different ways. For example, </a:t>
            </a:r>
            <a:r>
              <a:rPr lang="en-CA" dirty="0" err="1"/>
              <a:t>Nx</a:t>
            </a:r>
            <a:r>
              <a:rPr lang="en-CA" dirty="0"/>
              <a:t> allow any folder of files to be marked as a project and can be shared. </a:t>
            </a:r>
            <a:r>
              <a:rPr lang="en-CA" dirty="0" err="1"/>
              <a:t>Nx</a:t>
            </a:r>
            <a:r>
              <a:rPr lang="en-CA" dirty="0"/>
              <a:t> plugins help configure </a:t>
            </a:r>
            <a:r>
              <a:rPr lang="en-CA" dirty="0" err="1"/>
              <a:t>WebPack</a:t>
            </a:r>
            <a:r>
              <a:rPr lang="en-CA" dirty="0"/>
              <a:t>, Rollup, TypeScript and other tools to enable sharing without hurting dev ergonomics. In the other hand </a:t>
            </a:r>
            <a:r>
              <a:rPr lang="en-CA" dirty="0" err="1"/>
              <a:t>Lerna</a:t>
            </a:r>
            <a:r>
              <a:rPr lang="en-CA" dirty="0"/>
              <a:t> supports it only by sharing </a:t>
            </a:r>
            <a:r>
              <a:rPr lang="en-CA" dirty="0" err="1"/>
              <a:t>npm</a:t>
            </a:r>
            <a:r>
              <a:rPr lang="en-CA" dirty="0"/>
              <a:t> packages.</a:t>
            </a:r>
          </a:p>
          <a:p>
            <a:endParaRPr lang="en-CA" dirty="0"/>
          </a:p>
          <a:p>
            <a:r>
              <a:rPr lang="en-CA" dirty="0"/>
              <a:t>- **</a:t>
            </a:r>
            <a:r>
              <a:rPr lang="en-CA" b="1" dirty="0"/>
              <a:t>Consistent Tooling</a:t>
            </a:r>
            <a:r>
              <a:rPr lang="en-CA" dirty="0"/>
              <a:t>**:</a:t>
            </a:r>
          </a:p>
          <a:p>
            <a:r>
              <a:rPr lang="en-CA" dirty="0"/>
              <a:t>The tool helps you get a consistent experience regardless of what you use to develop your projects: different JavaScript frameworks, Go, Rust, Java, etc.</a:t>
            </a:r>
          </a:p>
          <a:p>
            <a:r>
              <a:rPr lang="en-CA" dirty="0"/>
              <a:t>In other words, the tool treats different technologies the same way.</a:t>
            </a:r>
          </a:p>
          <a:p>
            <a:r>
              <a:rPr lang="en-CA" dirty="0"/>
              <a:t>- **</a:t>
            </a:r>
            <a:r>
              <a:rPr lang="en-CA" b="1" dirty="0"/>
              <a:t>Code generation</a:t>
            </a:r>
            <a:r>
              <a:rPr lang="en-CA" dirty="0"/>
              <a:t>**: Native support for generating code.</a:t>
            </a:r>
          </a:p>
          <a:p>
            <a:r>
              <a:rPr lang="en-CA" dirty="0"/>
              <a:t>- **</a:t>
            </a:r>
            <a:r>
              <a:rPr lang="en-CA" b="1" dirty="0"/>
              <a:t>Project constraints and visibility</a:t>
            </a:r>
            <a:r>
              <a:rPr lang="en-CA" dirty="0"/>
              <a:t>**:</a:t>
            </a:r>
          </a:p>
          <a:p>
            <a:r>
              <a:rPr lang="en-CA" dirty="0"/>
              <a:t>Supports definition of rules to constrain dependency relationships within the repo. For instance, developers can mark some projects as private to their team so no one else can depend on them. Developers can also mark projects based on the technology used (e.g., React or Nest.js) and make sure that backend projects don't import frontend ones.</a:t>
            </a:r>
          </a:p>
        </p:txBody>
      </p:sp>
      <p:sp>
        <p:nvSpPr>
          <p:cNvPr id="4" name="Slide Number Placeholder 3"/>
          <p:cNvSpPr>
            <a:spLocks noGrp="1"/>
          </p:cNvSpPr>
          <p:nvPr>
            <p:ph type="sldNum" sz="quarter" idx="5"/>
          </p:nvPr>
        </p:nvSpPr>
        <p:spPr/>
        <p:txBody>
          <a:bodyPr/>
          <a:lstStyle/>
          <a:p>
            <a:fld id="{D40C6A29-4676-420C-BBE3-ACC2B80F64D4}" type="slidenum">
              <a:rPr lang="en-US" smtClean="0"/>
              <a:t>52</a:t>
            </a:fld>
            <a:endParaRPr lang="en-US" dirty="0"/>
          </a:p>
        </p:txBody>
      </p:sp>
    </p:spTree>
    <p:extLst>
      <p:ext uri="{BB962C8B-B14F-4D97-AF65-F5344CB8AC3E}">
        <p14:creationId xmlns:p14="http://schemas.microsoft.com/office/powerpoint/2010/main" val="30349304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Detecting affected projects/</a:t>
            </a:r>
            <a:r>
              <a:rPr lang="en-CA" dirty="0" err="1"/>
              <a:t>packages:Determine</a:t>
            </a:r>
            <a:r>
              <a:rPr lang="en-CA" dirty="0"/>
              <a:t> what might be affected by a change, to run only build/test affected projects.</a:t>
            </a:r>
          </a:p>
        </p:txBody>
      </p:sp>
      <p:sp>
        <p:nvSpPr>
          <p:cNvPr id="4" name="Slide Number Placeholder 3"/>
          <p:cNvSpPr>
            <a:spLocks noGrp="1"/>
          </p:cNvSpPr>
          <p:nvPr>
            <p:ph type="sldNum" sz="quarter" idx="5"/>
          </p:nvPr>
        </p:nvSpPr>
        <p:spPr/>
        <p:txBody>
          <a:bodyPr/>
          <a:lstStyle/>
          <a:p>
            <a:fld id="{D40C6A29-4676-420C-BBE3-ACC2B80F64D4}" type="slidenum">
              <a:rPr lang="en-US" smtClean="0"/>
              <a:t>53</a:t>
            </a:fld>
            <a:endParaRPr lang="en-US" dirty="0"/>
          </a:p>
        </p:txBody>
      </p:sp>
    </p:spTree>
    <p:extLst>
      <p:ext uri="{BB962C8B-B14F-4D97-AF65-F5344CB8AC3E}">
        <p14:creationId xmlns:p14="http://schemas.microsoft.com/office/powerpoint/2010/main" val="885554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err="1">
                <a:solidFill>
                  <a:srgbClr val="374151"/>
                </a:solidFill>
                <a:effectLst/>
                <a:latin typeface="ui-sans-serif"/>
              </a:rPr>
              <a:t>Nx</a:t>
            </a:r>
            <a:r>
              <a:rPr lang="en-CA" b="0" i="0" dirty="0">
                <a:solidFill>
                  <a:srgbClr val="374151"/>
                </a:solidFill>
                <a:effectLst/>
                <a:latin typeface="ui-sans-serif"/>
              </a:rPr>
              <a:t> plugins are </a:t>
            </a:r>
            <a:r>
              <a:rPr lang="en-CA" b="0" i="0" dirty="0" err="1">
                <a:solidFill>
                  <a:srgbClr val="374151"/>
                </a:solidFill>
                <a:effectLst/>
                <a:latin typeface="ui-sans-serif"/>
              </a:rPr>
              <a:t>npm</a:t>
            </a:r>
            <a:r>
              <a:rPr lang="en-CA" b="0" i="0" dirty="0">
                <a:solidFill>
                  <a:srgbClr val="374151"/>
                </a:solidFill>
                <a:effectLst/>
                <a:latin typeface="ui-sans-serif"/>
              </a:rPr>
              <a:t> packages that contain </a:t>
            </a:r>
            <a:r>
              <a:rPr lang="en-CA" b="1" i="0" dirty="0">
                <a:solidFill>
                  <a:srgbClr val="374151"/>
                </a:solidFill>
                <a:effectLst/>
                <a:latin typeface="ui-sans-serif"/>
              </a:rPr>
              <a:t>generators</a:t>
            </a:r>
            <a:r>
              <a:rPr lang="en-CA" b="0" i="0" dirty="0">
                <a:solidFill>
                  <a:srgbClr val="374151"/>
                </a:solidFill>
                <a:effectLst/>
                <a:latin typeface="ui-sans-serif"/>
              </a:rPr>
              <a:t> and </a:t>
            </a:r>
            <a:r>
              <a:rPr lang="en-CA" b="1" i="0" dirty="0">
                <a:solidFill>
                  <a:srgbClr val="374151"/>
                </a:solidFill>
                <a:effectLst/>
                <a:latin typeface="ui-sans-serif"/>
              </a:rPr>
              <a:t>executors</a:t>
            </a:r>
            <a:r>
              <a:rPr lang="en-CA" b="0" i="0" dirty="0">
                <a:solidFill>
                  <a:srgbClr val="374151"/>
                </a:solidFill>
                <a:effectLst/>
                <a:latin typeface="ui-sans-serif"/>
              </a:rPr>
              <a:t> to extend a </a:t>
            </a:r>
            <a:r>
              <a:rPr lang="en-CA" b="1" i="0" dirty="0" err="1">
                <a:solidFill>
                  <a:srgbClr val="374151"/>
                </a:solidFill>
                <a:effectLst/>
                <a:latin typeface="ui-sans-serif"/>
              </a:rPr>
              <a:t>Nx</a:t>
            </a:r>
            <a:r>
              <a:rPr lang="en-CA" b="1" i="0" dirty="0">
                <a:solidFill>
                  <a:srgbClr val="374151"/>
                </a:solidFill>
                <a:effectLst/>
                <a:latin typeface="ui-sans-serif"/>
              </a:rPr>
              <a:t> workspace</a:t>
            </a:r>
            <a:r>
              <a:rPr lang="en-CA" b="0" i="0" dirty="0">
                <a:solidFill>
                  <a:srgbClr val="374151"/>
                </a:solidFill>
                <a:effectLst/>
                <a:latin typeface="ui-sans-serif"/>
              </a:rPr>
              <a:t>. </a:t>
            </a:r>
          </a:p>
          <a:p>
            <a:r>
              <a:rPr lang="en-CA" b="0" i="0" dirty="0">
                <a:solidFill>
                  <a:srgbClr val="374151"/>
                </a:solidFill>
                <a:effectLst/>
                <a:latin typeface="ui-sans-serif"/>
              </a:rPr>
              <a:t>Simply put, </a:t>
            </a:r>
            <a:r>
              <a:rPr lang="en-CA" b="1" i="0" dirty="0">
                <a:solidFill>
                  <a:srgbClr val="374151"/>
                </a:solidFill>
                <a:effectLst/>
                <a:latin typeface="ui-sans-serif"/>
              </a:rPr>
              <a:t>Generators</a:t>
            </a:r>
            <a:r>
              <a:rPr lang="en-CA" b="0" i="0" dirty="0">
                <a:solidFill>
                  <a:srgbClr val="374151"/>
                </a:solidFill>
                <a:effectLst/>
                <a:latin typeface="ui-sans-serif"/>
              </a:rPr>
              <a:t> are blueprints to create new files from templates, and </a:t>
            </a:r>
            <a:r>
              <a:rPr lang="en-CA" b="1" i="0" dirty="0">
                <a:solidFill>
                  <a:srgbClr val="374151"/>
                </a:solidFill>
                <a:effectLst/>
                <a:latin typeface="ui-sans-serif"/>
              </a:rPr>
              <a:t>executors</a:t>
            </a:r>
            <a:r>
              <a:rPr lang="en-CA" b="0" i="0" dirty="0">
                <a:solidFill>
                  <a:srgbClr val="374151"/>
                </a:solidFill>
                <a:effectLst/>
                <a:latin typeface="ui-sans-serif"/>
              </a:rPr>
              <a:t> run those files. These plugins also update the </a:t>
            </a:r>
            <a:r>
              <a:rPr lang="en-CA" dirty="0" err="1"/>
              <a:t>nx.json</a:t>
            </a:r>
            <a:r>
              <a:rPr lang="en-CA" b="0" i="0" dirty="0">
                <a:solidFill>
                  <a:srgbClr val="374151"/>
                </a:solidFill>
                <a:effectLst/>
                <a:latin typeface="ui-sans-serif"/>
              </a:rPr>
              <a:t> when generating new libs or apps.</a:t>
            </a:r>
            <a:endParaRPr lang="en-CA" dirty="0"/>
          </a:p>
          <a:p>
            <a:r>
              <a:rPr lang="en-CA" b="0" i="1" dirty="0">
                <a:solidFill>
                  <a:srgbClr val="111827"/>
                </a:solidFill>
                <a:effectLst/>
                <a:latin typeface="ui-sans-serif"/>
              </a:rPr>
              <a:t>Plugins are written using </a:t>
            </a:r>
            <a:r>
              <a:rPr lang="en-CA" b="1" i="1" dirty="0" err="1">
                <a:solidFill>
                  <a:srgbClr val="111827"/>
                </a:solidFill>
                <a:effectLst/>
                <a:latin typeface="ui-sans-serif"/>
              </a:rPr>
              <a:t>Nx</a:t>
            </a:r>
            <a:r>
              <a:rPr lang="en-CA" b="1" i="1" dirty="0">
                <a:solidFill>
                  <a:srgbClr val="111827"/>
                </a:solidFill>
                <a:effectLst/>
                <a:latin typeface="ui-sans-serif"/>
              </a:rPr>
              <a:t> Devkit</a:t>
            </a:r>
            <a:endParaRPr lang="en-CA" b="1" dirty="0"/>
          </a:p>
          <a:p>
            <a:endParaRPr lang="en-CA" dirty="0"/>
          </a:p>
          <a:p>
            <a:r>
              <a:rPr lang="en-CA" dirty="0"/>
              <a:t>Generators</a:t>
            </a:r>
            <a:r>
              <a:rPr lang="en-CA" b="0" i="0" dirty="0">
                <a:solidFill>
                  <a:srgbClr val="374151"/>
                </a:solidFill>
                <a:effectLst/>
                <a:latin typeface="ui-sans-serif"/>
              </a:rPr>
              <a:t> help you standardize the generation of components, features, libraries in a consistent, and predictable manner.</a:t>
            </a:r>
          </a:p>
          <a:p>
            <a:endParaRPr lang="en-CA" b="0" i="0" dirty="0">
              <a:solidFill>
                <a:srgbClr val="374151"/>
              </a:solidFill>
              <a:effectLst/>
              <a:latin typeface="ui-sans-serif"/>
            </a:endParaRP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58</a:t>
            </a:fld>
            <a:endParaRPr lang="en-US" dirty="0"/>
          </a:p>
        </p:txBody>
      </p:sp>
    </p:spTree>
    <p:extLst>
      <p:ext uri="{BB962C8B-B14F-4D97-AF65-F5344CB8AC3E}">
        <p14:creationId xmlns:p14="http://schemas.microsoft.com/office/powerpoint/2010/main" val="758470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Generators:</a:t>
            </a:r>
          </a:p>
          <a:p>
            <a:r>
              <a:rPr lang="en-CA" dirty="0"/>
              <a:t>Generate apps or components</a:t>
            </a:r>
          </a:p>
        </p:txBody>
      </p:sp>
      <p:sp>
        <p:nvSpPr>
          <p:cNvPr id="4" name="Slide Number Placeholder 3"/>
          <p:cNvSpPr>
            <a:spLocks noGrp="1"/>
          </p:cNvSpPr>
          <p:nvPr>
            <p:ph type="sldNum" sz="quarter" idx="5"/>
          </p:nvPr>
        </p:nvSpPr>
        <p:spPr/>
        <p:txBody>
          <a:bodyPr/>
          <a:lstStyle/>
          <a:p>
            <a:fld id="{D40C6A29-4676-420C-BBE3-ACC2B80F64D4}" type="slidenum">
              <a:rPr lang="en-US" smtClean="0"/>
              <a:t>59</a:t>
            </a:fld>
            <a:endParaRPr lang="en-US" dirty="0"/>
          </a:p>
        </p:txBody>
      </p:sp>
    </p:spTree>
    <p:extLst>
      <p:ext uri="{BB962C8B-B14F-4D97-AF65-F5344CB8AC3E}">
        <p14:creationId xmlns:p14="http://schemas.microsoft.com/office/powerpoint/2010/main" val="70270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5</a:t>
            </a:fld>
            <a:endParaRPr lang="en-US" dirty="0"/>
          </a:p>
        </p:txBody>
      </p:sp>
    </p:spTree>
    <p:extLst>
      <p:ext uri="{BB962C8B-B14F-4D97-AF65-F5344CB8AC3E}">
        <p14:creationId xmlns:p14="http://schemas.microsoft.com/office/powerpoint/2010/main" val="4028822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8</a:t>
            </a:fld>
            <a:endParaRPr lang="en-US" dirty="0"/>
          </a:p>
        </p:txBody>
      </p:sp>
    </p:spTree>
    <p:extLst>
      <p:ext uri="{BB962C8B-B14F-4D97-AF65-F5344CB8AC3E}">
        <p14:creationId xmlns:p14="http://schemas.microsoft.com/office/powerpoint/2010/main" val="191451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10</a:t>
            </a:fld>
            <a:endParaRPr lang="en-US" dirty="0"/>
          </a:p>
        </p:txBody>
      </p:sp>
    </p:spTree>
    <p:extLst>
      <p:ext uri="{BB962C8B-B14F-4D97-AF65-F5344CB8AC3E}">
        <p14:creationId xmlns:p14="http://schemas.microsoft.com/office/powerpoint/2010/main" val="2665550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CA" b="0" i="0" dirty="0">
                <a:solidFill>
                  <a:srgbClr val="4D5B7C"/>
                </a:solidFill>
                <a:effectLst/>
                <a:latin typeface="Inter"/>
              </a:rPr>
              <a:t>DUMB:</a:t>
            </a:r>
          </a:p>
          <a:p>
            <a:pPr algn="l">
              <a:buFont typeface="Arial" panose="020B0604020202020204" pitchFamily="34" charset="0"/>
              <a:buNone/>
            </a:pPr>
            <a:r>
              <a:rPr lang="en-CA" b="0" i="0" dirty="0">
                <a:solidFill>
                  <a:srgbClr val="4D5B7C"/>
                </a:solidFill>
                <a:effectLst/>
                <a:latin typeface="Inter"/>
              </a:rPr>
              <a:t>1-Focus on the UI: Almost all basic UI components should be considered dumb components. Examples include loaders, modals, buttons, inputs, etc.</a:t>
            </a:r>
          </a:p>
          <a:p>
            <a:pPr algn="l">
              <a:buFont typeface="Arial" panose="020B0604020202020204" pitchFamily="34" charset="0"/>
              <a:buNone/>
            </a:pPr>
            <a:r>
              <a:rPr lang="en-CA" b="0" i="0" dirty="0">
                <a:solidFill>
                  <a:srgbClr val="4D5B7C"/>
                </a:solidFill>
                <a:effectLst/>
                <a:latin typeface="Inter"/>
              </a:rPr>
              <a:t>2-Accept props: Dumb components accept props to allow them to be dynamic and reusable. For example, you might send the title of a button in props from the parent component to allow it to have a unique name.</a:t>
            </a:r>
          </a:p>
          <a:p>
            <a:pPr algn="l">
              <a:buFont typeface="Arial" panose="020B0604020202020204" pitchFamily="34" charset="0"/>
              <a:buNone/>
            </a:pPr>
            <a:r>
              <a:rPr lang="en-CA" b="0" i="0" dirty="0">
                <a:solidFill>
                  <a:srgbClr val="4D5B7C"/>
                </a:solidFill>
                <a:effectLst/>
                <a:latin typeface="Inter"/>
              </a:rPr>
              <a:t>3-Require no app dependencies:  Other than UI packages, like </a:t>
            </a:r>
            <a:r>
              <a:rPr lang="en-CA" b="0" i="0" u="none" strike="noStrike" dirty="0">
                <a:solidFill>
                  <a:srgbClr val="0069FF"/>
                </a:solidFill>
                <a:effectLst/>
                <a:latin typeface="Inter"/>
              </a:rPr>
              <a:t>material or bootstrap</a:t>
            </a:r>
            <a:r>
              <a:rPr lang="en-CA" b="0" i="0" dirty="0">
                <a:solidFill>
                  <a:srgbClr val="4D5B7C"/>
                </a:solidFill>
                <a:effectLst/>
                <a:latin typeface="Inter"/>
              </a:rPr>
              <a:t>, dumb components do not require dependencies.</a:t>
            </a:r>
          </a:p>
          <a:p>
            <a:pPr algn="l">
              <a:buFont typeface="Arial" panose="020B0604020202020204" pitchFamily="34" charset="0"/>
              <a:buNone/>
            </a:pPr>
            <a:r>
              <a:rPr lang="en-CA" b="0" i="0" dirty="0">
                <a:solidFill>
                  <a:srgbClr val="4D5B7C"/>
                </a:solidFill>
                <a:effectLst/>
                <a:latin typeface="Inter"/>
              </a:rPr>
              <a:t>4-Rarely include state: The only instance where a dumb component has state is for manipulating the UI itself, not application data. Some examples of where a dumb component might have state would be button groups, tabs, switches and other UI elements that do not impact the data, only the UI.</a:t>
            </a:r>
          </a:p>
          <a:p>
            <a:pPr algn="l">
              <a:buFont typeface="Arial" panose="020B0604020202020204" pitchFamily="34" charset="0"/>
              <a:buNone/>
            </a:pPr>
            <a:endParaRPr lang="en-CA" b="0" i="0" dirty="0">
              <a:solidFill>
                <a:srgbClr val="4D5B7C"/>
              </a:solidFill>
              <a:effectLst/>
              <a:latin typeface="Inter"/>
            </a:endParaRPr>
          </a:p>
          <a:p>
            <a:pPr algn="l">
              <a:buFont typeface="Arial" panose="020B0604020202020204" pitchFamily="34" charset="0"/>
              <a:buNone/>
            </a:pPr>
            <a:r>
              <a:rPr lang="en-CA" b="0" i="0" dirty="0">
                <a:solidFill>
                  <a:srgbClr val="4D5B7C"/>
                </a:solidFill>
                <a:effectLst/>
                <a:latin typeface="Inter"/>
              </a:rPr>
              <a:t>SMART:</a:t>
            </a:r>
          </a:p>
          <a:p>
            <a:pPr algn="l">
              <a:buFont typeface="Arial" panose="020B0604020202020204" pitchFamily="34" charset="0"/>
              <a:buChar char="•"/>
            </a:pPr>
            <a:r>
              <a:rPr lang="en-CA" b="0" i="0" dirty="0">
                <a:solidFill>
                  <a:srgbClr val="4D5B7C"/>
                </a:solidFill>
                <a:effectLst/>
                <a:latin typeface="Inter"/>
              </a:rPr>
              <a:t>Manipulates Data Smart components can fetch, capture changes and pass down application data.</a:t>
            </a:r>
          </a:p>
          <a:p>
            <a:pPr algn="l">
              <a:buFont typeface="Arial" panose="020B0604020202020204" pitchFamily="34" charset="0"/>
              <a:buChar char="•"/>
            </a:pPr>
            <a:r>
              <a:rPr lang="en-CA" b="0" i="0" dirty="0">
                <a:solidFill>
                  <a:srgbClr val="4D5B7C"/>
                </a:solidFill>
                <a:effectLst/>
                <a:latin typeface="Inter"/>
              </a:rPr>
              <a:t>Call Redux, Lifecycle methods, APIs, Libraries, </a:t>
            </a:r>
            <a:r>
              <a:rPr lang="en-CA" b="0" i="0" dirty="0" err="1">
                <a:solidFill>
                  <a:srgbClr val="4D5B7C"/>
                </a:solidFill>
                <a:effectLst/>
                <a:latin typeface="Inter"/>
              </a:rPr>
              <a:t>etc</a:t>
            </a:r>
            <a:r>
              <a:rPr lang="en-CA" b="0" i="0" dirty="0">
                <a:solidFill>
                  <a:srgbClr val="4D5B7C"/>
                </a:solidFill>
                <a:effectLst/>
                <a:latin typeface="Inter"/>
              </a:rPr>
              <a:t> These components are called smart for a reason! They are responsible for calling libraries and functionality.</a:t>
            </a:r>
          </a:p>
          <a:p>
            <a:pPr algn="l">
              <a:buFont typeface="Arial" panose="020B0604020202020204" pitchFamily="34" charset="0"/>
              <a:buChar char="•"/>
            </a:pPr>
            <a:r>
              <a:rPr lang="en-CA" b="0" i="0" dirty="0">
                <a:solidFill>
                  <a:srgbClr val="4D5B7C"/>
                </a:solidFill>
                <a:effectLst/>
                <a:latin typeface="Inter"/>
              </a:rPr>
              <a:t>Manage state Smart components are responsible for managing state and knowing when to re-render a component.</a:t>
            </a:r>
          </a:p>
          <a:p>
            <a:pPr algn="l">
              <a:buFont typeface="Arial" panose="020B0604020202020204" pitchFamily="34" charset="0"/>
              <a:buChar char="•"/>
            </a:pPr>
            <a:r>
              <a:rPr lang="en-CA" b="0" i="0" dirty="0">
                <a:solidFill>
                  <a:srgbClr val="4D5B7C"/>
                </a:solidFill>
                <a:effectLst/>
                <a:latin typeface="Inter"/>
              </a:rPr>
              <a:t>Rarely includes styling Since dumb components focus on styling, it allows the smart component to focus on functionality without the clutter of styles too.</a:t>
            </a:r>
          </a:p>
          <a:p>
            <a:pPr algn="l">
              <a:buFont typeface="Arial" panose="020B0604020202020204" pitchFamily="34" charset="0"/>
              <a:buNone/>
            </a:pPr>
            <a:endParaRPr lang="en-CA" b="0" i="0" dirty="0">
              <a:solidFill>
                <a:srgbClr val="4D5B7C"/>
              </a:solidFill>
              <a:effectLst/>
              <a:latin typeface="Inter"/>
            </a:endParaRPr>
          </a:p>
          <a:p>
            <a:pPr algn="l">
              <a:buFont typeface="Arial" panose="020B0604020202020204" pitchFamily="34" charset="0"/>
              <a:buNone/>
            </a:pPr>
            <a:r>
              <a:rPr lang="en-CA" b="0" i="0" dirty="0">
                <a:solidFill>
                  <a:srgbClr val="4D5B7C"/>
                </a:solidFill>
                <a:effectLst/>
                <a:latin typeface="Inter"/>
              </a:rPr>
              <a:t>https://www.digitalocean.com/community/tutorials/react-smart-dumb-components</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19</a:t>
            </a:fld>
            <a:endParaRPr lang="en-US" dirty="0"/>
          </a:p>
        </p:txBody>
      </p:sp>
    </p:spTree>
    <p:extLst>
      <p:ext uri="{BB962C8B-B14F-4D97-AF65-F5344CB8AC3E}">
        <p14:creationId xmlns:p14="http://schemas.microsoft.com/office/powerpoint/2010/main" val="285680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Benefits of separating Dumb and Smart:</a:t>
            </a:r>
          </a:p>
          <a:p>
            <a:r>
              <a:rPr lang="en-CA" dirty="0"/>
              <a:t>Even easier with conventions: </a:t>
            </a:r>
            <a:r>
              <a:rPr lang="en-CA" dirty="0" err="1"/>
              <a:t>tile,card,row</a:t>
            </a:r>
            <a:r>
              <a:rPr lang="en-CA" dirty="0"/>
              <a:t>, card to imply presentational </a:t>
            </a:r>
          </a:p>
        </p:txBody>
      </p:sp>
      <p:sp>
        <p:nvSpPr>
          <p:cNvPr id="4" name="Slide Number Placeholder 3"/>
          <p:cNvSpPr>
            <a:spLocks noGrp="1"/>
          </p:cNvSpPr>
          <p:nvPr>
            <p:ph type="sldNum" sz="quarter" idx="5"/>
          </p:nvPr>
        </p:nvSpPr>
        <p:spPr/>
        <p:txBody>
          <a:bodyPr/>
          <a:lstStyle/>
          <a:p>
            <a:fld id="{D40C6A29-4676-420C-BBE3-ACC2B80F64D4}" type="slidenum">
              <a:rPr lang="en-US" smtClean="0"/>
              <a:t>20</a:t>
            </a:fld>
            <a:endParaRPr lang="en-US" dirty="0"/>
          </a:p>
        </p:txBody>
      </p:sp>
    </p:spTree>
    <p:extLst>
      <p:ext uri="{BB962C8B-B14F-4D97-AF65-F5344CB8AC3E}">
        <p14:creationId xmlns:p14="http://schemas.microsoft.com/office/powerpoint/2010/main" val="4094868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Benefits of separating Dumb and Smart:</a:t>
            </a:r>
          </a:p>
          <a:p>
            <a:r>
              <a:rPr lang="en-CA" dirty="0"/>
              <a:t>Even easier with conventions: </a:t>
            </a:r>
            <a:r>
              <a:rPr lang="en-CA" dirty="0" err="1"/>
              <a:t>tile,card,row</a:t>
            </a:r>
            <a:r>
              <a:rPr lang="en-CA" dirty="0"/>
              <a:t>, card to imply presentational </a:t>
            </a:r>
          </a:p>
        </p:txBody>
      </p:sp>
      <p:sp>
        <p:nvSpPr>
          <p:cNvPr id="4" name="Slide Number Placeholder 3"/>
          <p:cNvSpPr>
            <a:spLocks noGrp="1"/>
          </p:cNvSpPr>
          <p:nvPr>
            <p:ph type="sldNum" sz="quarter" idx="5"/>
          </p:nvPr>
        </p:nvSpPr>
        <p:spPr/>
        <p:txBody>
          <a:bodyPr/>
          <a:lstStyle/>
          <a:p>
            <a:fld id="{D40C6A29-4676-420C-BBE3-ACC2B80F64D4}" type="slidenum">
              <a:rPr lang="en-US" smtClean="0"/>
              <a:t>21</a:t>
            </a:fld>
            <a:endParaRPr lang="en-US" dirty="0"/>
          </a:p>
        </p:txBody>
      </p:sp>
    </p:spTree>
    <p:extLst>
      <p:ext uri="{BB962C8B-B14F-4D97-AF65-F5344CB8AC3E}">
        <p14:creationId xmlns:p14="http://schemas.microsoft.com/office/powerpoint/2010/main" val="777353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Benefits of separating Dumb and Smart:</a:t>
            </a:r>
          </a:p>
          <a:p>
            <a:r>
              <a:rPr lang="en-CA" dirty="0"/>
              <a:t>Even easier with conventions: </a:t>
            </a:r>
            <a:r>
              <a:rPr lang="en-CA" dirty="0" err="1"/>
              <a:t>tile,card,row</a:t>
            </a:r>
            <a:r>
              <a:rPr lang="en-CA" dirty="0"/>
              <a:t>, card to imply presentational </a:t>
            </a:r>
          </a:p>
        </p:txBody>
      </p:sp>
      <p:sp>
        <p:nvSpPr>
          <p:cNvPr id="4" name="Slide Number Placeholder 3"/>
          <p:cNvSpPr>
            <a:spLocks noGrp="1"/>
          </p:cNvSpPr>
          <p:nvPr>
            <p:ph type="sldNum" sz="quarter" idx="5"/>
          </p:nvPr>
        </p:nvSpPr>
        <p:spPr/>
        <p:txBody>
          <a:bodyPr/>
          <a:lstStyle/>
          <a:p>
            <a:fld id="{D40C6A29-4676-420C-BBE3-ACC2B80F64D4}" type="slidenum">
              <a:rPr lang="en-US" smtClean="0"/>
              <a:t>22</a:t>
            </a:fld>
            <a:endParaRPr lang="en-US" dirty="0"/>
          </a:p>
        </p:txBody>
      </p:sp>
    </p:spTree>
    <p:extLst>
      <p:ext uri="{BB962C8B-B14F-4D97-AF65-F5344CB8AC3E}">
        <p14:creationId xmlns:p14="http://schemas.microsoft.com/office/powerpoint/2010/main" val="2522847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fld id="{28463F16-1FC2-4226-A70E-8A4CD67AF840}" type="datetime1">
              <a:rPr lang="en-US" smtClean="0">
                <a:solidFill>
                  <a:prstClr val="black">
                    <a:tint val="75000"/>
                  </a:prstClr>
                </a:solidFill>
              </a:rPr>
              <a:t>9/19/2022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6C10D239-682E-4306-9D9A-6DCFBF600B6F}"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fld id="{DA734F1D-254C-43A6-853E-4B4FDB74F7CD}"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fld id="{33632981-F428-44ED-8047-8C94A39F9DF0}" type="datetime1">
              <a:rPr lang="en-US" smtClean="0">
                <a:solidFill>
                  <a:prstClr val="black">
                    <a:tint val="75000"/>
                  </a:prstClr>
                </a:solidFill>
              </a:rPr>
              <a:t>9/19/2022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fld id="{B4D1670A-7844-45A4-B965-1507E9B35FAF}" type="datetime1">
              <a:rPr lang="en-US" smtClean="0">
                <a:solidFill>
                  <a:prstClr val="black">
                    <a:tint val="75000"/>
                  </a:prstClr>
                </a:solidFill>
              </a:rPr>
              <a:t>9/19/2022</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st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0125-CEAC-4508-34A3-8FDB36A074D7}"/>
              </a:ext>
            </a:extLst>
          </p:cNvPr>
          <p:cNvSpPr>
            <a:spLocks noGrp="1"/>
          </p:cNvSpPr>
          <p:nvPr>
            <p:ph type="title"/>
          </p:nvPr>
        </p:nvSpPr>
        <p:spPr/>
        <p:txBody>
          <a:bodyPr/>
          <a:lstStyle/>
          <a:p>
            <a:r>
              <a:rPr lang="en-US" dirty="0"/>
              <a:t>Click to edit Master title style</a:t>
            </a:r>
            <a:endParaRPr lang="en-CA" dirty="0"/>
          </a:p>
        </p:txBody>
      </p:sp>
      <p:sp>
        <p:nvSpPr>
          <p:cNvPr id="3" name="Date Placeholder 2">
            <a:extLst>
              <a:ext uri="{FF2B5EF4-FFF2-40B4-BE49-F238E27FC236}">
                <a16:creationId xmlns:a16="http://schemas.microsoft.com/office/drawing/2014/main" id="{CBE85748-535B-E849-1538-78053368B0B3}"/>
              </a:ext>
            </a:extLst>
          </p:cNvPr>
          <p:cNvSpPr>
            <a:spLocks noGrp="1"/>
          </p:cNvSpPr>
          <p:nvPr>
            <p:ph type="dt" sz="half" idx="10"/>
          </p:nvPr>
        </p:nvSpPr>
        <p:spPr/>
        <p:txBody>
          <a:bodyPr/>
          <a:lstStyle/>
          <a:p>
            <a:pPr>
              <a:defRPr/>
            </a:pPr>
            <a:fld id="{15C850A5-67F0-4E21-9C0E-6ECCFAF12549}"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A7FB175C-5EBA-15D3-96AF-AA392FEF2E02}"/>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0F57285C-56F9-3FEC-731A-BF2A716C21F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Content Placeholder 6">
            <a:extLst>
              <a:ext uri="{FF2B5EF4-FFF2-40B4-BE49-F238E27FC236}">
                <a16:creationId xmlns:a16="http://schemas.microsoft.com/office/drawing/2014/main" id="{DBCE768E-BD98-1486-9B11-10C560B82476}"/>
              </a:ext>
            </a:extLst>
          </p:cNvPr>
          <p:cNvSpPr>
            <a:spLocks noGrp="1"/>
          </p:cNvSpPr>
          <p:nvPr>
            <p:ph sz="quarter" idx="13"/>
          </p:nvPr>
        </p:nvSpPr>
        <p:spPr>
          <a:xfrm>
            <a:off x="1847273" y="2069523"/>
            <a:ext cx="9506526" cy="895350"/>
          </a:xfrm>
        </p:spPr>
        <p:txBody>
          <a:bodyPr anchor="ctr" anchorCtr="0"/>
          <a:lstStyle>
            <a:lvl1pPr marL="0" indent="0">
              <a:buNone/>
              <a:defRPr>
                <a:ln>
                  <a:noFill/>
                </a:ln>
              </a:defRPr>
            </a:lvl1pPr>
          </a:lstStyle>
          <a:p>
            <a:pPr lvl="0"/>
            <a:r>
              <a:rPr lang="en-US" dirty="0"/>
              <a:t>Click to edit Master text styles</a:t>
            </a:r>
            <a:endParaRPr lang="en-CA" dirty="0"/>
          </a:p>
        </p:txBody>
      </p:sp>
      <p:pic>
        <p:nvPicPr>
          <p:cNvPr id="9" name="Graphic 8" descr="Airplane with solid fill">
            <a:extLst>
              <a:ext uri="{FF2B5EF4-FFF2-40B4-BE49-F238E27FC236}">
                <a16:creationId xmlns:a16="http://schemas.microsoft.com/office/drawing/2014/main" id="{6DBD6DB8-3C09-AF7E-AB47-00A133F2A6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2050473"/>
            <a:ext cx="914400" cy="914400"/>
          </a:xfrm>
          <a:prstGeom prst="rect">
            <a:avLst/>
          </a:prstGeom>
        </p:spPr>
      </p:pic>
      <p:sp>
        <p:nvSpPr>
          <p:cNvPr id="15" name="Content Placeholder 6">
            <a:extLst>
              <a:ext uri="{FF2B5EF4-FFF2-40B4-BE49-F238E27FC236}">
                <a16:creationId xmlns:a16="http://schemas.microsoft.com/office/drawing/2014/main" id="{7E08C195-DDA9-63BF-ADC1-2C78C5B0E935}"/>
              </a:ext>
            </a:extLst>
          </p:cNvPr>
          <p:cNvSpPr>
            <a:spLocks noGrp="1"/>
          </p:cNvSpPr>
          <p:nvPr>
            <p:ph sz="quarter" idx="14"/>
          </p:nvPr>
        </p:nvSpPr>
        <p:spPr>
          <a:xfrm>
            <a:off x="1847273" y="3358140"/>
            <a:ext cx="9506526" cy="895350"/>
          </a:xfrm>
        </p:spPr>
        <p:txBody>
          <a:bodyPr anchor="ctr" anchorCtr="0"/>
          <a:lstStyle>
            <a:lvl1pPr marL="0" indent="0">
              <a:buNone/>
              <a:defRPr>
                <a:ln>
                  <a:noFill/>
                </a:ln>
              </a:defRPr>
            </a:lvl1pPr>
          </a:lstStyle>
          <a:p>
            <a:pPr lvl="0"/>
            <a:r>
              <a:rPr lang="en-US" dirty="0"/>
              <a:t>Click to edit Master text styles</a:t>
            </a:r>
            <a:endParaRPr lang="en-CA" dirty="0"/>
          </a:p>
        </p:txBody>
      </p:sp>
      <p:pic>
        <p:nvPicPr>
          <p:cNvPr id="16" name="Graphic 15" descr="Airplane with solid fill">
            <a:extLst>
              <a:ext uri="{FF2B5EF4-FFF2-40B4-BE49-F238E27FC236}">
                <a16:creationId xmlns:a16="http://schemas.microsoft.com/office/drawing/2014/main" id="{2A0563E4-6A32-E8C4-E396-5D6C253C33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3339090"/>
            <a:ext cx="914400" cy="914400"/>
          </a:xfrm>
          <a:prstGeom prst="rect">
            <a:avLst/>
          </a:prstGeom>
        </p:spPr>
      </p:pic>
      <p:sp>
        <p:nvSpPr>
          <p:cNvPr id="17" name="Content Placeholder 6">
            <a:extLst>
              <a:ext uri="{FF2B5EF4-FFF2-40B4-BE49-F238E27FC236}">
                <a16:creationId xmlns:a16="http://schemas.microsoft.com/office/drawing/2014/main" id="{790684B0-77F7-8DD6-FB4A-A9D77BBF113A}"/>
              </a:ext>
            </a:extLst>
          </p:cNvPr>
          <p:cNvSpPr>
            <a:spLocks noGrp="1"/>
          </p:cNvSpPr>
          <p:nvPr>
            <p:ph sz="quarter" idx="15"/>
          </p:nvPr>
        </p:nvSpPr>
        <p:spPr>
          <a:xfrm>
            <a:off x="1847273" y="4620058"/>
            <a:ext cx="9506526" cy="895350"/>
          </a:xfrm>
        </p:spPr>
        <p:txBody>
          <a:bodyPr anchor="ctr" anchorCtr="0"/>
          <a:lstStyle>
            <a:lvl1pPr marL="0" indent="0">
              <a:buNone/>
              <a:defRPr>
                <a:ln>
                  <a:noFill/>
                </a:ln>
              </a:defRPr>
            </a:lvl1pPr>
          </a:lstStyle>
          <a:p>
            <a:pPr lvl="0"/>
            <a:r>
              <a:rPr lang="en-US" dirty="0"/>
              <a:t>Click to edit Master text styles</a:t>
            </a:r>
            <a:endParaRPr lang="en-CA" dirty="0"/>
          </a:p>
        </p:txBody>
      </p:sp>
      <p:pic>
        <p:nvPicPr>
          <p:cNvPr id="18" name="Graphic 17" descr="Airplane with solid fill">
            <a:extLst>
              <a:ext uri="{FF2B5EF4-FFF2-40B4-BE49-F238E27FC236}">
                <a16:creationId xmlns:a16="http://schemas.microsoft.com/office/drawing/2014/main" id="{A2B3E6D9-F97F-B387-2679-AAAC77914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4601008"/>
            <a:ext cx="914400" cy="914400"/>
          </a:xfrm>
          <a:prstGeom prst="rect">
            <a:avLst/>
          </a:prstGeom>
        </p:spPr>
      </p:pic>
      <p:sp>
        <p:nvSpPr>
          <p:cNvPr id="21" name="Arc 20">
            <a:extLst>
              <a:ext uri="{FF2B5EF4-FFF2-40B4-BE49-F238E27FC236}">
                <a16:creationId xmlns:a16="http://schemas.microsoft.com/office/drawing/2014/main" id="{196ED528-16CA-9051-A8A1-CA195F338B9A}"/>
              </a:ext>
            </a:extLst>
          </p:cNvPr>
          <p:cNvSpPr/>
          <p:nvPr userDrawn="1"/>
        </p:nvSpPr>
        <p:spPr>
          <a:xfrm rot="9222429" flipV="1">
            <a:off x="17306" y="1501018"/>
            <a:ext cx="5362190" cy="496661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1771C4E2-9CA8-261E-96D8-A160B85C0525}"/>
              </a:ext>
            </a:extLst>
          </p:cNvPr>
          <p:cNvSpPr/>
          <p:nvPr userDrawn="1"/>
        </p:nvSpPr>
        <p:spPr>
          <a:xfrm rot="10331736">
            <a:off x="10387460" y="6013106"/>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2D3DFC0C-C099-5339-93BC-FEC157697638}"/>
              </a:ext>
            </a:extLst>
          </p:cNvPr>
          <p:cNvSpPr/>
          <p:nvPr userDrawn="1"/>
        </p:nvSpPr>
        <p:spPr>
          <a:xfrm>
            <a:off x="11332634" y="7457"/>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565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AF12-EED8-0D2F-6EF4-159395AC08D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66BB3B-877A-21B0-8E58-AC52B0C8E833}"/>
              </a:ext>
            </a:extLst>
          </p:cNvPr>
          <p:cNvSpPr>
            <a:spLocks noGrp="1"/>
          </p:cNvSpPr>
          <p:nvPr>
            <p:ph type="dt" sz="half" idx="10"/>
          </p:nvPr>
        </p:nvSpPr>
        <p:spPr/>
        <p:txBody>
          <a:bodyPr/>
          <a:lstStyle/>
          <a:p>
            <a:pPr>
              <a:defRPr/>
            </a:pPr>
            <a:fld id="{174FF8DF-FE20-4A07-AB96-A9E6F3FE8098}" type="datetime1">
              <a:rPr lang="en-US" smtClean="0"/>
              <a:t>9/19/2022</a:t>
            </a:fld>
            <a:endParaRPr lang="en-US" dirty="0"/>
          </a:p>
        </p:txBody>
      </p:sp>
      <p:sp>
        <p:nvSpPr>
          <p:cNvPr id="4" name="Footer Placeholder 3">
            <a:extLst>
              <a:ext uri="{FF2B5EF4-FFF2-40B4-BE49-F238E27FC236}">
                <a16:creationId xmlns:a16="http://schemas.microsoft.com/office/drawing/2014/main" id="{875130F5-7A06-18BC-998A-DE0F71F6149D}"/>
              </a:ext>
            </a:extLst>
          </p:cNvPr>
          <p:cNvSpPr>
            <a:spLocks noGrp="1"/>
          </p:cNvSpPr>
          <p:nvPr>
            <p:ph type="ftr" sz="quarter" idx="11"/>
          </p:nvPr>
        </p:nvSpPr>
        <p:spPr/>
        <p:txBody>
          <a:bodyPr/>
          <a:lstStyle/>
          <a:p>
            <a:pPr>
              <a:defRPr/>
            </a:pPr>
            <a:r>
              <a:rPr lang="en-US"/>
              <a:t>Code Structure: The architecture</a:t>
            </a:r>
            <a:endParaRPr lang="en-US" dirty="0"/>
          </a:p>
        </p:txBody>
      </p:sp>
      <p:sp>
        <p:nvSpPr>
          <p:cNvPr id="5" name="Slide Number Placeholder 4">
            <a:extLst>
              <a:ext uri="{FF2B5EF4-FFF2-40B4-BE49-F238E27FC236}">
                <a16:creationId xmlns:a16="http://schemas.microsoft.com/office/drawing/2014/main" id="{C2414ED4-8FCC-314C-3238-E5646EA2C27F}"/>
              </a:ext>
            </a:extLst>
          </p:cNvPr>
          <p:cNvSpPr>
            <a:spLocks noGrp="1"/>
          </p:cNvSpPr>
          <p:nvPr>
            <p:ph type="sldNum" sz="quarter" idx="12"/>
          </p:nvPr>
        </p:nvSpPr>
        <p:spPr/>
        <p:txBody>
          <a:bodyPr/>
          <a:lstStyle/>
          <a:p>
            <a:pPr>
              <a:defRPr/>
            </a:pPr>
            <a:fld id="{D76B855D-E9CC-4FF8-AD85-6CDC7B89A0DE}" type="slidenum">
              <a:rPr lang="en-US" smtClean="0"/>
              <a:pPr>
                <a:defRPr/>
              </a:pPr>
              <a:t>‹#›</a:t>
            </a:fld>
            <a:endParaRPr lang="en-US" dirty="0"/>
          </a:p>
        </p:txBody>
      </p:sp>
      <p:sp>
        <p:nvSpPr>
          <p:cNvPr id="7" name="SmartArt Placeholder 6">
            <a:extLst>
              <a:ext uri="{FF2B5EF4-FFF2-40B4-BE49-F238E27FC236}">
                <a16:creationId xmlns:a16="http://schemas.microsoft.com/office/drawing/2014/main" id="{93D625F7-8977-8B0F-F389-9BF7CC77E49E}"/>
              </a:ext>
            </a:extLst>
          </p:cNvPr>
          <p:cNvSpPr>
            <a:spLocks noGrp="1"/>
          </p:cNvSpPr>
          <p:nvPr>
            <p:ph type="dgm" sz="quarter" idx="13"/>
          </p:nvPr>
        </p:nvSpPr>
        <p:spPr>
          <a:xfrm>
            <a:off x="838200" y="1911350"/>
            <a:ext cx="10515600" cy="3973513"/>
          </a:xfrm>
        </p:spPr>
        <p:txBody>
          <a:bodyPr/>
          <a:lstStyle/>
          <a:p>
            <a:endParaRPr lang="en-CA" dirty="0"/>
          </a:p>
        </p:txBody>
      </p:sp>
    </p:spTree>
    <p:extLst>
      <p:ext uri="{BB962C8B-B14F-4D97-AF65-F5344CB8AC3E}">
        <p14:creationId xmlns:p14="http://schemas.microsoft.com/office/powerpoint/2010/main" val="2313876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fld id="{7A3AEE29-F822-4DB9-84B2-7DD1EA980193}" type="datetime1">
              <a:rPr lang="en-US" smtClean="0">
                <a:solidFill>
                  <a:prstClr val="black">
                    <a:tint val="75000"/>
                  </a:prstClr>
                </a:solidFill>
              </a:rPr>
              <a:t>9/19/2022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
        <p:nvSpPr>
          <p:cNvPr id="10" name="SmartArt Placeholder 9">
            <a:extLst>
              <a:ext uri="{FF2B5EF4-FFF2-40B4-BE49-F238E27FC236}">
                <a16:creationId xmlns:a16="http://schemas.microsoft.com/office/drawing/2014/main" id="{1B8CE623-7B21-1FF4-3D51-73F12D6C0D3D}"/>
              </a:ext>
            </a:extLst>
          </p:cNvPr>
          <p:cNvSpPr>
            <a:spLocks noGrp="1"/>
          </p:cNvSpPr>
          <p:nvPr>
            <p:ph type="dgm" sz="quarter" idx="13"/>
          </p:nvPr>
        </p:nvSpPr>
        <p:spPr>
          <a:xfrm>
            <a:off x="831742" y="1857375"/>
            <a:ext cx="10512019" cy="3990975"/>
          </a:xfrm>
        </p:spPr>
        <p:txBody>
          <a:bodyPr/>
          <a:lstStyle/>
          <a:p>
            <a:endParaRPr lang="en-CA" dirty="0"/>
          </a:p>
        </p:txBody>
      </p:sp>
      <p:graphicFrame>
        <p:nvGraphicFramePr>
          <p:cNvPr id="11" name="Content Placeholder 2">
            <a:extLst>
              <a:ext uri="{FF2B5EF4-FFF2-40B4-BE49-F238E27FC236}">
                <a16:creationId xmlns:a16="http://schemas.microsoft.com/office/drawing/2014/main" id="{ED6E1BCA-2814-009A-4CE9-841099DA819F}"/>
              </a:ext>
            </a:extLst>
          </p:cNvPr>
          <p:cNvGraphicFramePr>
            <a:graphicFrameLocks/>
          </p:cNvGraphicFramePr>
          <p:nvPr userDrawn="1">
            <p:extLst>
              <p:ext uri="{D42A27DB-BD31-4B8C-83A1-F6EECF244321}">
                <p14:modId xmlns:p14="http://schemas.microsoft.com/office/powerpoint/2010/main" val="409043771"/>
              </p:ext>
            </p:extLst>
          </p:nvPr>
        </p:nvGraphicFramePr>
        <p:xfrm>
          <a:off x="838200" y="1858163"/>
          <a:ext cx="10515600" cy="385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1980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fld id="{9C737866-A638-43EA-AC49-1EDF31EB8F29}" type="datetime1">
              <a:rPr lang="en-US" smtClean="0">
                <a:solidFill>
                  <a:prstClr val="black">
                    <a:tint val="75000"/>
                  </a:prstClr>
                </a:solidFill>
              </a:rPr>
              <a:t>9/19/2022</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fld id="{11ECFFB9-24B5-46ED-A0BC-72EEAD06C8C5}" type="datetime1">
              <a:rPr lang="en-US" smtClean="0">
                <a:solidFill>
                  <a:prstClr val="black">
                    <a:tint val="75000"/>
                  </a:prstClr>
                </a:solidFill>
              </a:rPr>
              <a:t>9/19/2022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CE033AF9-3E55-D2BE-BEE6-A08943ECA3FD}"/>
              </a:ext>
            </a:extLst>
          </p:cNvPr>
          <p:cNvSpPr>
            <a:spLocks noGrp="1"/>
          </p:cNvSpPr>
          <p:nvPr>
            <p:ph type="title"/>
          </p:nvPr>
        </p:nvSpPr>
        <p:spPr>
          <a:xfrm>
            <a:off x="838200" y="365125"/>
            <a:ext cx="10515600" cy="1325563"/>
          </a:xfrm>
        </p:spPr>
        <p:txBody>
          <a:bodyPr/>
          <a:lstStyle/>
          <a:p>
            <a:r>
              <a:rPr lang="en-US" dirty="0"/>
              <a:t>Click to edit Master title style</a:t>
            </a:r>
            <a:endParaRPr lang="en-CA" dirty="0"/>
          </a:p>
        </p:txBody>
      </p:sp>
      <p:sp>
        <p:nvSpPr>
          <p:cNvPr id="13" name="SmartArt Placeholder 12">
            <a:extLst>
              <a:ext uri="{FF2B5EF4-FFF2-40B4-BE49-F238E27FC236}">
                <a16:creationId xmlns:a16="http://schemas.microsoft.com/office/drawing/2014/main" id="{9AAEB69A-5AB1-944E-73C4-AF4535C63F60}"/>
              </a:ext>
            </a:extLst>
          </p:cNvPr>
          <p:cNvSpPr>
            <a:spLocks noGrp="1"/>
          </p:cNvSpPr>
          <p:nvPr>
            <p:ph type="dgm" sz="quarter" idx="13"/>
          </p:nvPr>
        </p:nvSpPr>
        <p:spPr>
          <a:xfrm>
            <a:off x="838200" y="1984375"/>
            <a:ext cx="10515600" cy="4205288"/>
          </a:xfrm>
        </p:spPr>
        <p:txBody>
          <a:bodyPr/>
          <a:lstStyle/>
          <a:p>
            <a:endParaRPr lang="en-CA" dirty="0"/>
          </a:p>
        </p:txBody>
      </p:sp>
    </p:spTree>
    <p:extLst>
      <p:ext uri="{BB962C8B-B14F-4D97-AF65-F5344CB8AC3E}">
        <p14:creationId xmlns:p14="http://schemas.microsoft.com/office/powerpoint/2010/main" val="418624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fld id="{9CDCB072-BBEE-4EB8-B12B-1C7277C6AFD2}"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fld id="{CD338FC7-9ACC-404F-88E7-75A0E7A701EA}"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738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1DA15C07-024E-4EA2-9CDA-1E2B7CF70355}"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6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D4C9-5879-B2EE-4238-2FCDE1F635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E8ABC5-F91F-CDFD-8AC2-F8BB5C939B2B}"/>
              </a:ext>
            </a:extLst>
          </p:cNvPr>
          <p:cNvSpPr>
            <a:spLocks noGrp="1"/>
          </p:cNvSpPr>
          <p:nvPr>
            <p:ph type="dt" sz="half" idx="10"/>
          </p:nvPr>
        </p:nvSpPr>
        <p:spPr/>
        <p:txBody>
          <a:bodyPr/>
          <a:lstStyle/>
          <a:p>
            <a:pPr>
              <a:defRPr/>
            </a:pPr>
            <a:fld id="{86FBC2AF-E8F9-4FAA-A3F5-02215B4E518B}" type="datetime1">
              <a:rPr lang="en-US" smtClean="0"/>
              <a:t>9/19/2022</a:t>
            </a:fld>
            <a:endParaRPr lang="en-US" dirty="0"/>
          </a:p>
        </p:txBody>
      </p:sp>
      <p:sp>
        <p:nvSpPr>
          <p:cNvPr id="4" name="Footer Placeholder 3">
            <a:extLst>
              <a:ext uri="{FF2B5EF4-FFF2-40B4-BE49-F238E27FC236}">
                <a16:creationId xmlns:a16="http://schemas.microsoft.com/office/drawing/2014/main" id="{510EF7D3-E3E2-C639-E71B-CD59C786D361}"/>
              </a:ext>
            </a:extLst>
          </p:cNvPr>
          <p:cNvSpPr>
            <a:spLocks noGrp="1"/>
          </p:cNvSpPr>
          <p:nvPr>
            <p:ph type="ftr" sz="quarter" idx="11"/>
          </p:nvPr>
        </p:nvSpPr>
        <p:spPr/>
        <p:txBody>
          <a:bodyPr/>
          <a:lstStyle/>
          <a:p>
            <a:pPr>
              <a:defRPr/>
            </a:pPr>
            <a:r>
              <a:rPr lang="en-US"/>
              <a:t>Code Structure: The architecture</a:t>
            </a:r>
            <a:endParaRPr lang="en-US" dirty="0"/>
          </a:p>
        </p:txBody>
      </p:sp>
      <p:sp>
        <p:nvSpPr>
          <p:cNvPr id="5" name="Slide Number Placeholder 4">
            <a:extLst>
              <a:ext uri="{FF2B5EF4-FFF2-40B4-BE49-F238E27FC236}">
                <a16:creationId xmlns:a16="http://schemas.microsoft.com/office/drawing/2014/main" id="{55F573BD-1B76-02E1-42A1-EFECC7927CF4}"/>
              </a:ext>
            </a:extLst>
          </p:cNvPr>
          <p:cNvSpPr>
            <a:spLocks noGrp="1"/>
          </p:cNvSpPr>
          <p:nvPr>
            <p:ph type="sldNum" sz="quarter" idx="12"/>
          </p:nvPr>
        </p:nvSpPr>
        <p:spPr/>
        <p:txBody>
          <a:body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339787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58B6C4B4-13BF-4D43-9C03-C4804B74E9F2}"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30268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E494E364-7EA8-4D92-915D-75D1A3A67C07}"/>
              </a:ext>
            </a:extLst>
          </p:cNvPr>
          <p:cNvSpPr/>
          <p:nvPr userDrawn="1"/>
        </p:nvSpPr>
        <p:spPr>
          <a:xfrm flipH="1">
            <a:off x="6006350" y="5835649"/>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fld id="{56195744-A94B-48E6-8CBB-40E57EEA1BCE}"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7797338" y="6356350"/>
            <a:ext cx="2416510" cy="365125"/>
          </a:xfrm>
        </p:spPr>
        <p:txBody>
          <a:bodyPr/>
          <a:lstStyle>
            <a:lvl1pPr algn="l">
              <a:defRPr>
                <a:latin typeface="+mn-lt"/>
              </a:defRPr>
            </a:lvl1pPr>
          </a:lstStyle>
          <a:p>
            <a:pPr algn="l">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54268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fld id="{64D37FD3-C319-4ABC-BEFA-BA279F40E946}" type="datetime1">
              <a:rPr lang="en-US" smtClean="0">
                <a:solidFill>
                  <a:prstClr val="black">
                    <a:tint val="75000"/>
                  </a:prstClr>
                </a:solidFill>
              </a:rPr>
              <a:t>9/19/2022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fld id="{1255BD77-385B-4DAC-875E-45594F719139}"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a:xfrm>
            <a:off x="491930" y="6356349"/>
            <a:ext cx="978309" cy="365125"/>
          </a:xfrm>
        </p:spPr>
        <p:txBody>
          <a:bodyPr/>
          <a:lstStyle>
            <a:lvl1pPr>
              <a:defRPr>
                <a:latin typeface="+mn-lt"/>
              </a:defRPr>
            </a:lvl1pPr>
          </a:lstStyle>
          <a:p>
            <a:pPr>
              <a:defRPr/>
            </a:pPr>
            <a:fld id="{24FE621B-2CE8-4D7F-874F-7C41699ED91B}"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a:xfrm>
            <a:off x="1470239" y="6356348"/>
            <a:ext cx="2608677" cy="365125"/>
          </a:xfrm>
        </p:spPr>
        <p:txBody>
          <a:bodyPr/>
          <a:lstStyle>
            <a:lvl1pPr>
              <a:defRPr>
                <a:latin typeface="+mn-lt"/>
              </a:defRPr>
            </a:lvl1pPr>
          </a:lstStyle>
          <a:p>
            <a:pPr>
              <a:defRPr/>
            </a:pPr>
            <a:r>
              <a:rPr lang="en-US" dirty="0">
                <a:solidFill>
                  <a:prstClr val="black">
                    <a:tint val="75000"/>
                  </a:prstClr>
                </a:solidFill>
              </a:rPr>
              <a:t>Code Structure: The architecture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92DD48FE-3EC1-450D-8D02-4E21AE8C0B57}"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0"/>
            <a:ext cx="12192000" cy="6858000"/>
          </a:xfrm>
          <a:solidFill>
            <a:schemeClr val="bg1"/>
          </a:solidFill>
          <a:ln>
            <a:solidFill>
              <a:schemeClr val="bg1"/>
            </a:solidFill>
          </a:ln>
        </p:spPr>
        <p:txBody>
          <a:bodyPr/>
          <a:lstStyle>
            <a:lvl1pPr>
              <a:buNone/>
              <a:defRPr>
                <a:solidFill>
                  <a:schemeClr val="tx1"/>
                </a:solidFill>
              </a:defRPr>
            </a:lvl1pPr>
          </a:lstStyle>
          <a:p>
            <a:r>
              <a:rPr lang="en-US" dirty="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599"/>
            <a:ext cx="5641802" cy="5672753"/>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tx1"/>
                </a:solidFill>
                <a:latin typeface="+mn-lt"/>
              </a:defRPr>
            </a:lvl1pPr>
          </a:lstStyle>
          <a:p>
            <a:pPr>
              <a:defRPr/>
            </a:pPr>
            <a:fld id="{EF1F2F5B-444C-4F05-9E70-5D6DAC369B53}" type="datetime1">
              <a:rPr lang="en-US" smtClean="0"/>
              <a:t>9/19/2022</a:t>
            </a:fld>
            <a:endParaRPr lang="en-US" dirty="0"/>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tx1"/>
                </a:solidFill>
                <a:latin typeface="+mn-lt"/>
              </a:defRPr>
            </a:lvl1pPr>
          </a:lstStyle>
          <a:p>
            <a:pPr>
              <a:defRPr/>
            </a:pPr>
            <a:r>
              <a:rPr lang="en-US"/>
              <a:t>Code Structure: The architecture</a:t>
            </a:r>
            <a:endParaRPr lang="en-US" dirty="0"/>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tx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fld id="{A764DB57-DAD8-44D6-9524-812CE6184F32}" type="datetime1">
              <a:rPr lang="en-US" smtClean="0">
                <a:solidFill>
                  <a:prstClr val="black">
                    <a:tint val="75000"/>
                  </a:prstClr>
                </a:solidFill>
              </a:rPr>
              <a:t>9/19/2022</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fld id="{80578FA8-8E74-464E-8143-7B161161DBE1}" type="datetime1">
              <a:rPr lang="en-US" smtClean="0">
                <a:solidFill>
                  <a:prstClr val="black">
                    <a:tint val="75000"/>
                  </a:prstClr>
                </a:solidFill>
              </a:rPr>
              <a:t>9/19/2022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60323" y="6356350"/>
            <a:ext cx="978309" cy="365125"/>
          </a:xfrm>
          <a:prstGeom prst="rect">
            <a:avLst/>
          </a:prstGeom>
        </p:spPr>
        <p:txBody>
          <a:bodyPr vert="horz" lIns="91440" tIns="45720" rIns="91440" bIns="45720" rtlCol="0" anchor="ctr"/>
          <a:lstStyle>
            <a:lvl1pPr algn="l">
              <a:defRPr sz="1200" cap="none" spc="0" baseline="0">
                <a:solidFill>
                  <a:schemeClr val="tx1"/>
                </a:solidFill>
                <a:latin typeface="+mn-lt"/>
              </a:defRPr>
            </a:lvl1pPr>
          </a:lstStyle>
          <a:p>
            <a:pPr>
              <a:defRPr/>
            </a:pPr>
            <a:fld id="{B1AFAA58-D0C6-4E91-84BF-4AEBCC768074}" type="datetime1">
              <a:rPr lang="en-US" smtClean="0"/>
              <a:t>9/19/2022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1838632" y="6356350"/>
            <a:ext cx="2379407" cy="365125"/>
          </a:xfrm>
          <a:prstGeom prst="rect">
            <a:avLst/>
          </a:prstGeom>
        </p:spPr>
        <p:txBody>
          <a:bodyPr vert="horz" lIns="91440" tIns="45720" rIns="91440" bIns="45720" rtlCol="0" anchor="ctr"/>
          <a:lstStyle>
            <a:lvl1pPr algn="ctr">
              <a:defRPr sz="1200" cap="none" spc="0" baseline="0">
                <a:solidFill>
                  <a:schemeClr val="tx1"/>
                </a:solidFill>
                <a:latin typeface="+mn-lt"/>
              </a:defRPr>
            </a:lvl1pPr>
          </a:lstStyle>
          <a:p>
            <a:pPr>
              <a:defRPr/>
            </a:pPr>
            <a:r>
              <a:rPr lang="en-US"/>
              <a:t>Code Structure: The architecture</a:t>
            </a:r>
            <a:endParaRPr lang="en-US" dirty="0"/>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solidFill>
                <a:latin typeface="+mn-lt"/>
              </a:defRPr>
            </a:lvl1pPr>
          </a:lstStyle>
          <a:p>
            <a:pPr>
              <a:defRPr/>
            </a:pPr>
            <a:fld id="{D76B855D-E9CC-4FF8-AD85-6CDC7B89A0DE}" type="slidenum">
              <a:rPr lang="en-US" smtClean="0"/>
              <a:pPr>
                <a:defRPr/>
              </a:pPr>
              <a:t>‹#›</a:t>
            </a:fld>
            <a:endParaRPr lang="en-US" dirty="0"/>
          </a:p>
        </p:txBody>
      </p:sp>
      <p:sp>
        <p:nvSpPr>
          <p:cNvPr id="7" name="TextBox 6">
            <a:extLst>
              <a:ext uri="{FF2B5EF4-FFF2-40B4-BE49-F238E27FC236}">
                <a16:creationId xmlns:a16="http://schemas.microsoft.com/office/drawing/2014/main" id="{296BCBDC-2932-2713-16F8-C43FD35EC56A}"/>
              </a:ext>
            </a:extLst>
          </p:cNvPr>
          <p:cNvSpPr txBox="1"/>
          <p:nvPr userDrawn="1"/>
        </p:nvSpPr>
        <p:spPr>
          <a:xfrm>
            <a:off x="4218039" y="6384202"/>
            <a:ext cx="3532239" cy="307777"/>
          </a:xfrm>
          <a:prstGeom prst="rect">
            <a:avLst/>
          </a:prstGeom>
          <a:noFill/>
        </p:spPr>
        <p:txBody>
          <a:bodyPr wrap="square">
            <a:spAutoFit/>
          </a:bodyPr>
          <a:lstStyle/>
          <a:p>
            <a:r>
              <a:rPr lang="en-CA" sz="1400" dirty="0"/>
              <a:t>Export Classification: [No Technical Data]</a:t>
            </a: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88" r:id="rId13"/>
    <p:sldLayoutId id="2147483776" r:id="rId14"/>
    <p:sldLayoutId id="2147483808" r:id="rId15"/>
    <p:sldLayoutId id="2147483810" r:id="rId16"/>
    <p:sldLayoutId id="2147483809" r:id="rId17"/>
    <p:sldLayoutId id="2147483777" r:id="rId18"/>
    <p:sldLayoutId id="2147483793" r:id="rId19"/>
    <p:sldLayoutId id="2147483794" r:id="rId20"/>
    <p:sldLayoutId id="2147483797" r:id="rId21"/>
    <p:sldLayoutId id="2147483802" r:id="rId22"/>
    <p:sldLayoutId id="2147483803" r:id="rId23"/>
    <p:sldLayoutId id="2147483804" r:id="rId24"/>
    <p:sldLayoutId id="2147483775" r:id="rId2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gi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3.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0.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png"/><Relationship Id="rId9" Type="http://schemas.openxmlformats.org/officeDocument/2006/relationships/image" Target="../media/image1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5.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Video 23">
            <a:extLst>
              <a:ext uri="{FF2B5EF4-FFF2-40B4-BE49-F238E27FC236}">
                <a16:creationId xmlns:a16="http://schemas.microsoft.com/office/drawing/2014/main" id="{A1DB981F-1951-20CE-7674-B4D459D42EB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59" r="-1" b="-1"/>
          <a:stretch/>
        </p:blipFill>
        <p:spPr>
          <a:xfrm>
            <a:off x="20" y="10"/>
            <a:ext cx="12188932" cy="6857990"/>
          </a:xfrm>
          <a:prstGeom prst="rect">
            <a:avLst/>
          </a:prstGeom>
        </p:spPr>
      </p:pic>
      <p:sp>
        <p:nvSpPr>
          <p:cNvPr id="30" name="Rectangle 29">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6095999" y="3834174"/>
            <a:ext cx="5257800" cy="1701570"/>
          </a:xfrm>
        </p:spPr>
        <p:txBody>
          <a:bodyPr anchor="b">
            <a:normAutofit/>
          </a:bodyPr>
          <a:lstStyle/>
          <a:p>
            <a:pPr algn="l"/>
            <a:r>
              <a:rPr lang="en-US" sz="4400" dirty="0">
                <a:solidFill>
                  <a:schemeClr val="tx1"/>
                </a:solidFill>
              </a:rPr>
              <a:t>The architecture</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6096000" y="5592499"/>
            <a:ext cx="5147960" cy="646785"/>
          </a:xfrm>
        </p:spPr>
        <p:txBody>
          <a:bodyPr>
            <a:normAutofit/>
          </a:bodyPr>
          <a:lstStyle/>
          <a:p>
            <a:pPr algn="l"/>
            <a:r>
              <a:rPr lang="en-US" sz="2000" dirty="0">
                <a:solidFill>
                  <a:schemeClr val="tx1"/>
                </a:solidFill>
              </a:rPr>
              <a:t>What comes after the workspace!</a:t>
            </a:r>
          </a:p>
          <a:p>
            <a:pPr algn="l"/>
            <a:endParaRPr lang="en-US" sz="2000" dirty="0">
              <a:solidFill>
                <a:schemeClr val="tx1"/>
              </a:solidFill>
            </a:endParaRPr>
          </a:p>
        </p:txBody>
      </p:sp>
    </p:spTree>
    <p:extLst>
      <p:ext uri="{BB962C8B-B14F-4D97-AF65-F5344CB8AC3E}">
        <p14:creationId xmlns:p14="http://schemas.microsoft.com/office/powerpoint/2010/main" val="8009629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6"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mute="1">
                <p:cTn id="12" repeatCount="indefinite" fill="hold" display="0">
                  <p:stCondLst>
                    <p:cond delay="indefinite"/>
                  </p:stCondLst>
                </p:cTn>
                <p:tgtEl>
                  <p:spTgt spid="2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36AC7-B8E8-382C-E15F-5780E822C36F}"/>
              </a:ext>
            </a:extLst>
          </p:cNvPr>
          <p:cNvSpPr>
            <a:spLocks noGrp="1"/>
          </p:cNvSpPr>
          <p:nvPr>
            <p:ph type="title"/>
          </p:nvPr>
        </p:nvSpPr>
        <p:spPr/>
        <p:txBody>
          <a:bodyPr/>
          <a:lstStyle/>
          <a:p>
            <a:r>
              <a:rPr lang="en-CA" dirty="0"/>
              <a:t>BFF Vision </a:t>
            </a:r>
          </a:p>
        </p:txBody>
      </p:sp>
      <p:pic>
        <p:nvPicPr>
          <p:cNvPr id="8" name="Content Placeholder 7">
            <a:extLst>
              <a:ext uri="{FF2B5EF4-FFF2-40B4-BE49-F238E27FC236}">
                <a16:creationId xmlns:a16="http://schemas.microsoft.com/office/drawing/2014/main" id="{6ABDDEAE-9B21-46D9-EB8B-95629296A192}"/>
              </a:ext>
            </a:extLst>
          </p:cNvPr>
          <p:cNvPicPr>
            <a:picLocks noGrp="1" noChangeAspect="1"/>
          </p:cNvPicPr>
          <p:nvPr>
            <p:ph idx="1"/>
          </p:nvPr>
        </p:nvPicPr>
        <p:blipFill>
          <a:blip r:embed="rId3"/>
          <a:stretch>
            <a:fillRect/>
          </a:stretch>
        </p:blipFill>
        <p:spPr>
          <a:xfrm>
            <a:off x="2739159" y="2290016"/>
            <a:ext cx="7415020" cy="2277968"/>
          </a:xfrm>
        </p:spPr>
      </p:pic>
      <p:sp>
        <p:nvSpPr>
          <p:cNvPr id="4" name="Date Placeholder 3">
            <a:extLst>
              <a:ext uri="{FF2B5EF4-FFF2-40B4-BE49-F238E27FC236}">
                <a16:creationId xmlns:a16="http://schemas.microsoft.com/office/drawing/2014/main" id="{C380F48C-ED68-7040-9D83-1BA6A681C63D}"/>
              </a:ext>
            </a:extLst>
          </p:cNvPr>
          <p:cNvSpPr>
            <a:spLocks noGrp="1"/>
          </p:cNvSpPr>
          <p:nvPr>
            <p:ph type="dt" sz="half" idx="10"/>
          </p:nvPr>
        </p:nvSpPr>
        <p:spPr/>
        <p:txBody>
          <a:bodyPr/>
          <a:lstStyle/>
          <a:p>
            <a:pPr>
              <a:defRPr/>
            </a:pPr>
            <a:fld id="{620ACFB3-5618-4EE7-ACB2-DBABE0D88BC1}"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6A0ED8F-44A0-F74E-B4EE-88DB44ECC771}"/>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F0378BF-3226-1FAB-78D6-49CEDF5139F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10</a:t>
            </a:fld>
            <a:endParaRPr lang="en-US" dirty="0">
              <a:solidFill>
                <a:prstClr val="black">
                  <a:tint val="75000"/>
                </a:prstClr>
              </a:solidFill>
            </a:endParaRPr>
          </a:p>
        </p:txBody>
      </p:sp>
    </p:spTree>
    <p:extLst>
      <p:ext uri="{BB962C8B-B14F-4D97-AF65-F5344CB8AC3E}">
        <p14:creationId xmlns:p14="http://schemas.microsoft.com/office/powerpoint/2010/main" val="3946417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329B-5ECF-27CF-F869-0923AF0088C6}"/>
              </a:ext>
            </a:extLst>
          </p:cNvPr>
          <p:cNvSpPr>
            <a:spLocks noGrp="1"/>
          </p:cNvSpPr>
          <p:nvPr>
            <p:ph type="title"/>
          </p:nvPr>
        </p:nvSpPr>
        <p:spPr/>
        <p:txBody>
          <a:bodyPr/>
          <a:lstStyle/>
          <a:p>
            <a:r>
              <a:rPr lang="en-CA" dirty="0"/>
              <a:t>FE Architecture foundation</a:t>
            </a:r>
          </a:p>
        </p:txBody>
      </p:sp>
      <p:sp>
        <p:nvSpPr>
          <p:cNvPr id="4" name="Date Placeholder 3">
            <a:extLst>
              <a:ext uri="{FF2B5EF4-FFF2-40B4-BE49-F238E27FC236}">
                <a16:creationId xmlns:a16="http://schemas.microsoft.com/office/drawing/2014/main" id="{060765FA-9EE3-E49B-A66B-DDE6436EAE90}"/>
              </a:ext>
            </a:extLst>
          </p:cNvPr>
          <p:cNvSpPr>
            <a:spLocks noGrp="1"/>
          </p:cNvSpPr>
          <p:nvPr>
            <p:ph type="dt" sz="half" idx="10"/>
          </p:nvPr>
        </p:nvSpPr>
        <p:spPr/>
        <p:txBody>
          <a:bodyPr/>
          <a:lstStyle/>
          <a:p>
            <a:pPr>
              <a:defRPr/>
            </a:pPr>
            <a:fld id="{11FB145C-5F0C-4F29-8FD4-BC79DAE128FF}"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504668B-2C04-F77E-6108-5F0D5DB24514}"/>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73A0491B-7769-EB4E-DD12-36CC556583B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sp>
        <p:nvSpPr>
          <p:cNvPr id="9" name="Rectangle 8">
            <a:extLst>
              <a:ext uri="{FF2B5EF4-FFF2-40B4-BE49-F238E27FC236}">
                <a16:creationId xmlns:a16="http://schemas.microsoft.com/office/drawing/2014/main" id="{F610AF44-1542-03A8-7840-8B57129A89DB}"/>
              </a:ext>
            </a:extLst>
          </p:cNvPr>
          <p:cNvSpPr/>
          <p:nvPr/>
        </p:nvSpPr>
        <p:spPr>
          <a:xfrm>
            <a:off x="1539621" y="3948930"/>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Container-Presentation pattern</a:t>
            </a:r>
            <a:endParaRPr lang="en-CA" sz="2400" dirty="0"/>
          </a:p>
        </p:txBody>
      </p:sp>
      <p:sp>
        <p:nvSpPr>
          <p:cNvPr id="10" name="Rectangle 9">
            <a:extLst>
              <a:ext uri="{FF2B5EF4-FFF2-40B4-BE49-F238E27FC236}">
                <a16:creationId xmlns:a16="http://schemas.microsoft.com/office/drawing/2014/main" id="{E46DE268-7EAA-162E-F500-1BC56FE336FB}"/>
              </a:ext>
            </a:extLst>
          </p:cNvPr>
          <p:cNvSpPr/>
          <p:nvPr/>
        </p:nvSpPr>
        <p:spPr>
          <a:xfrm>
            <a:off x="6438029" y="3994943"/>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Facade pattern</a:t>
            </a:r>
            <a:endParaRPr lang="en-CA" sz="2400" dirty="0"/>
          </a:p>
        </p:txBody>
      </p:sp>
      <p:sp>
        <p:nvSpPr>
          <p:cNvPr id="11" name="Rectangle 10">
            <a:extLst>
              <a:ext uri="{FF2B5EF4-FFF2-40B4-BE49-F238E27FC236}">
                <a16:creationId xmlns:a16="http://schemas.microsoft.com/office/drawing/2014/main" id="{EA1AF24A-81C4-18D0-0953-BB63ED825328}"/>
              </a:ext>
            </a:extLst>
          </p:cNvPr>
          <p:cNvSpPr/>
          <p:nvPr/>
        </p:nvSpPr>
        <p:spPr>
          <a:xfrm>
            <a:off x="1545410" y="2768873"/>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indent="0" algn="ctr">
              <a:buNone/>
            </a:pPr>
            <a:r>
              <a:rPr lang="en-US" sz="2400" dirty="0"/>
              <a:t>Shell pattern</a:t>
            </a:r>
          </a:p>
        </p:txBody>
      </p:sp>
      <p:sp>
        <p:nvSpPr>
          <p:cNvPr id="12" name="Rectangle 11">
            <a:extLst>
              <a:ext uri="{FF2B5EF4-FFF2-40B4-BE49-F238E27FC236}">
                <a16:creationId xmlns:a16="http://schemas.microsoft.com/office/drawing/2014/main" id="{A63EE510-4A39-F630-9960-806853EB2489}"/>
              </a:ext>
            </a:extLst>
          </p:cNvPr>
          <p:cNvSpPr/>
          <p:nvPr/>
        </p:nvSpPr>
        <p:spPr>
          <a:xfrm>
            <a:off x="1539621" y="1652589"/>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Strategic DDD</a:t>
            </a:r>
            <a:endParaRPr lang="en-CA" sz="2400" dirty="0"/>
          </a:p>
        </p:txBody>
      </p:sp>
      <p:sp>
        <p:nvSpPr>
          <p:cNvPr id="13" name="Rectangle 12">
            <a:extLst>
              <a:ext uri="{FF2B5EF4-FFF2-40B4-BE49-F238E27FC236}">
                <a16:creationId xmlns:a16="http://schemas.microsoft.com/office/drawing/2014/main" id="{546E9D6C-0E69-894C-7F57-462EDFECE940}"/>
              </a:ext>
            </a:extLst>
          </p:cNvPr>
          <p:cNvSpPr/>
          <p:nvPr/>
        </p:nvSpPr>
        <p:spPr>
          <a:xfrm>
            <a:off x="6438029" y="1652588"/>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Onion architecture</a:t>
            </a:r>
            <a:endParaRPr lang="en-CA" sz="2400" dirty="0"/>
          </a:p>
        </p:txBody>
      </p:sp>
      <p:sp>
        <p:nvSpPr>
          <p:cNvPr id="14" name="Rectangle 13">
            <a:extLst>
              <a:ext uri="{FF2B5EF4-FFF2-40B4-BE49-F238E27FC236}">
                <a16:creationId xmlns:a16="http://schemas.microsoft.com/office/drawing/2014/main" id="{85EBEAB0-1F78-9C60-2BF4-99ABA46838AD}"/>
              </a:ext>
            </a:extLst>
          </p:cNvPr>
          <p:cNvSpPr/>
          <p:nvPr/>
        </p:nvSpPr>
        <p:spPr>
          <a:xfrm>
            <a:off x="6438029" y="2890839"/>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Push-Based architecture</a:t>
            </a:r>
            <a:endParaRPr lang="en-CA" sz="2400" dirty="0"/>
          </a:p>
        </p:txBody>
      </p:sp>
    </p:spTree>
    <p:extLst>
      <p:ext uri="{BB962C8B-B14F-4D97-AF65-F5344CB8AC3E}">
        <p14:creationId xmlns:p14="http://schemas.microsoft.com/office/powerpoint/2010/main" val="3573442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6ECAB7-B943-B5FD-60CA-93A42354CFB7}"/>
              </a:ext>
            </a:extLst>
          </p:cNvPr>
          <p:cNvSpPr/>
          <p:nvPr/>
        </p:nvSpPr>
        <p:spPr>
          <a:xfrm>
            <a:off x="6367551" y="1080552"/>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Container-presentation pattern</a:t>
            </a:r>
            <a:endParaRPr lang="en-CA" sz="1400" dirty="0"/>
          </a:p>
        </p:txBody>
      </p:sp>
      <p:sp>
        <p:nvSpPr>
          <p:cNvPr id="16" name="Rectangle 15">
            <a:extLst>
              <a:ext uri="{FF2B5EF4-FFF2-40B4-BE49-F238E27FC236}">
                <a16:creationId xmlns:a16="http://schemas.microsoft.com/office/drawing/2014/main" id="{4187E5F2-6BF4-C298-074A-F24D73EC5E0D}"/>
              </a:ext>
            </a:extLst>
          </p:cNvPr>
          <p:cNvSpPr/>
          <p:nvPr/>
        </p:nvSpPr>
        <p:spPr>
          <a:xfrm>
            <a:off x="6367551" y="690170"/>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marL="0" indent="0" algn="ctr">
              <a:buNone/>
            </a:pPr>
            <a:r>
              <a:rPr lang="en-US" sz="1400" dirty="0"/>
              <a:t>Shell pattern</a:t>
            </a:r>
          </a:p>
        </p:txBody>
      </p:sp>
      <p:sp>
        <p:nvSpPr>
          <p:cNvPr id="2" name="Title 1">
            <a:extLst>
              <a:ext uri="{FF2B5EF4-FFF2-40B4-BE49-F238E27FC236}">
                <a16:creationId xmlns:a16="http://schemas.microsoft.com/office/drawing/2014/main" id="{9E6E014B-3036-A709-CA85-F58204854FD5}"/>
              </a:ext>
            </a:extLst>
          </p:cNvPr>
          <p:cNvSpPr>
            <a:spLocks noGrp="1"/>
          </p:cNvSpPr>
          <p:nvPr>
            <p:ph type="title"/>
          </p:nvPr>
        </p:nvSpPr>
        <p:spPr/>
        <p:txBody>
          <a:bodyPr>
            <a:normAutofit/>
          </a:bodyPr>
          <a:lstStyle/>
          <a:p>
            <a:r>
              <a:rPr lang="en-CA" dirty="0">
                <a:solidFill>
                  <a:srgbClr val="FFFFFF"/>
                </a:solidFill>
              </a:rPr>
              <a:t>Strategic DDD</a:t>
            </a:r>
          </a:p>
        </p:txBody>
      </p:sp>
      <p:sp>
        <p:nvSpPr>
          <p:cNvPr id="4" name="Date Placeholder 3">
            <a:extLst>
              <a:ext uri="{FF2B5EF4-FFF2-40B4-BE49-F238E27FC236}">
                <a16:creationId xmlns:a16="http://schemas.microsoft.com/office/drawing/2014/main" id="{F0B4E7AD-6309-B8F2-D5FF-D4D269C279FB}"/>
              </a:ext>
            </a:extLst>
          </p:cNvPr>
          <p:cNvSpPr>
            <a:spLocks noGrp="1"/>
          </p:cNvSpPr>
          <p:nvPr>
            <p:ph type="dt" sz="half" idx="10"/>
          </p:nvPr>
        </p:nvSpPr>
        <p:spPr/>
        <p:txBody>
          <a:bodyPr>
            <a:normAutofit/>
          </a:bodyPr>
          <a:lstStyle/>
          <a:p>
            <a:pPr>
              <a:spcAft>
                <a:spcPts val="600"/>
              </a:spcAft>
              <a:defRPr/>
            </a:pPr>
            <a:fld id="{80BD6996-12CE-42F8-BCF8-F6728C38182B}" type="datetime1">
              <a:rPr lang="en-US" smtClean="0">
                <a:solidFill>
                  <a:srgbClr val="FFFFFF"/>
                </a:solidFill>
              </a:rPr>
              <a:t>9/19/2022</a:t>
            </a:fld>
            <a:endParaRPr lang="en-US">
              <a:solidFill>
                <a:srgbClr val="FFFFFF"/>
              </a:solidFill>
            </a:endParaRPr>
          </a:p>
        </p:txBody>
      </p:sp>
      <p:sp>
        <p:nvSpPr>
          <p:cNvPr id="5" name="Footer Placeholder 4">
            <a:extLst>
              <a:ext uri="{FF2B5EF4-FFF2-40B4-BE49-F238E27FC236}">
                <a16:creationId xmlns:a16="http://schemas.microsoft.com/office/drawing/2014/main" id="{70145FF6-4F82-0BB6-8057-24C96ED721DF}"/>
              </a:ext>
            </a:extLst>
          </p:cNvPr>
          <p:cNvSpPr>
            <a:spLocks noGrp="1"/>
          </p:cNvSpPr>
          <p:nvPr>
            <p:ph type="ftr" sz="quarter" idx="11"/>
          </p:nvPr>
        </p:nvSpPr>
        <p:spPr/>
        <p:txBody>
          <a:bodyPr>
            <a:normAutofit fontScale="92500"/>
          </a:bodyPr>
          <a:lstStyle/>
          <a:p>
            <a:pPr>
              <a:spcAft>
                <a:spcPts val="600"/>
              </a:spcAft>
              <a:defRPr/>
            </a:pPr>
            <a:r>
              <a:rPr lang="en-US">
                <a:solidFill>
                  <a:prstClr val="black">
                    <a:tint val="75000"/>
                  </a:prstClr>
                </a:solidFill>
              </a:rPr>
              <a:t>Code Structure: The architecture</a:t>
            </a:r>
          </a:p>
        </p:txBody>
      </p:sp>
      <p:sp>
        <p:nvSpPr>
          <p:cNvPr id="6" name="Slide Number Placeholder 5">
            <a:extLst>
              <a:ext uri="{FF2B5EF4-FFF2-40B4-BE49-F238E27FC236}">
                <a16:creationId xmlns:a16="http://schemas.microsoft.com/office/drawing/2014/main" id="{9430867D-3703-3615-F10B-5A7F37A6FD25}"/>
              </a:ext>
            </a:extLst>
          </p:cNvPr>
          <p:cNvSpPr>
            <a:spLocks noGrp="1"/>
          </p:cNvSpPr>
          <p:nvPr>
            <p:ph type="sldNum" sz="quarter" idx="12"/>
          </p:nvPr>
        </p:nvSpPr>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12</a:t>
            </a:fld>
            <a:endParaRPr lang="en-US">
              <a:solidFill>
                <a:prstClr val="black">
                  <a:tint val="75000"/>
                </a:prstClr>
              </a:solidFill>
            </a:endParaRPr>
          </a:p>
        </p:txBody>
      </p:sp>
      <p:pic>
        <p:nvPicPr>
          <p:cNvPr id="20" name="Content Placeholder 19">
            <a:extLst>
              <a:ext uri="{FF2B5EF4-FFF2-40B4-BE49-F238E27FC236}">
                <a16:creationId xmlns:a16="http://schemas.microsoft.com/office/drawing/2014/main" id="{47828C54-7F26-FD2D-841E-6C49D3EF844B}"/>
              </a:ext>
            </a:extLst>
          </p:cNvPr>
          <p:cNvPicPr>
            <a:picLocks noGrp="1" noChangeAspect="1"/>
          </p:cNvPicPr>
          <p:nvPr>
            <p:ph idx="1"/>
          </p:nvPr>
        </p:nvPicPr>
        <p:blipFill>
          <a:blip r:embed="rId2"/>
          <a:stretch>
            <a:fillRect/>
          </a:stretch>
        </p:blipFill>
        <p:spPr>
          <a:xfrm>
            <a:off x="5333437" y="2126737"/>
            <a:ext cx="6020363" cy="3174373"/>
          </a:xfrm>
          <a:prstGeom prst="rect">
            <a:avLst/>
          </a:prstGeom>
        </p:spPr>
      </p:pic>
      <p:sp>
        <p:nvSpPr>
          <p:cNvPr id="13" name="Rectangle 12">
            <a:extLst>
              <a:ext uri="{FF2B5EF4-FFF2-40B4-BE49-F238E27FC236}">
                <a16:creationId xmlns:a16="http://schemas.microsoft.com/office/drawing/2014/main" id="{35CC9BB5-64C3-29E5-9335-35179E29E6A6}"/>
              </a:ext>
            </a:extLst>
          </p:cNvPr>
          <p:cNvSpPr/>
          <p:nvPr/>
        </p:nvSpPr>
        <p:spPr>
          <a:xfrm>
            <a:off x="9169489" y="1091669"/>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Onion architecture</a:t>
            </a:r>
            <a:endParaRPr lang="en-CA" sz="1400" dirty="0"/>
          </a:p>
        </p:txBody>
      </p:sp>
      <p:sp>
        <p:nvSpPr>
          <p:cNvPr id="15" name="Rectangle 14">
            <a:extLst>
              <a:ext uri="{FF2B5EF4-FFF2-40B4-BE49-F238E27FC236}">
                <a16:creationId xmlns:a16="http://schemas.microsoft.com/office/drawing/2014/main" id="{65794D25-3397-33CD-A4ED-A0707F58BB93}"/>
              </a:ext>
            </a:extLst>
          </p:cNvPr>
          <p:cNvSpPr/>
          <p:nvPr/>
        </p:nvSpPr>
        <p:spPr>
          <a:xfrm>
            <a:off x="9169489" y="402920"/>
            <a:ext cx="2720038" cy="29631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Reactive programming</a:t>
            </a:r>
            <a:endParaRPr lang="en-CA" sz="1400" dirty="0"/>
          </a:p>
        </p:txBody>
      </p:sp>
      <p:sp>
        <p:nvSpPr>
          <p:cNvPr id="21" name="Rectangle 20">
            <a:extLst>
              <a:ext uri="{FF2B5EF4-FFF2-40B4-BE49-F238E27FC236}">
                <a16:creationId xmlns:a16="http://schemas.microsoft.com/office/drawing/2014/main" id="{D8134586-DDFD-3748-3113-0EE54DF5199A}"/>
              </a:ext>
            </a:extLst>
          </p:cNvPr>
          <p:cNvSpPr/>
          <p:nvPr/>
        </p:nvSpPr>
        <p:spPr>
          <a:xfrm>
            <a:off x="9169489" y="750705"/>
            <a:ext cx="2720038" cy="296316"/>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Facade pattern</a:t>
            </a:r>
            <a:endParaRPr lang="en-CA" sz="1400" dirty="0"/>
          </a:p>
        </p:txBody>
      </p:sp>
      <p:sp>
        <p:nvSpPr>
          <p:cNvPr id="12" name="Rectangle 11">
            <a:extLst>
              <a:ext uri="{FF2B5EF4-FFF2-40B4-BE49-F238E27FC236}">
                <a16:creationId xmlns:a16="http://schemas.microsoft.com/office/drawing/2014/main" id="{DD4466C9-EFAA-A0E3-3789-D815AA012675}"/>
              </a:ext>
            </a:extLst>
          </p:cNvPr>
          <p:cNvSpPr/>
          <p:nvPr/>
        </p:nvSpPr>
        <p:spPr>
          <a:xfrm>
            <a:off x="6138212" y="190771"/>
            <a:ext cx="3055033" cy="574277"/>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Strategic DDD</a:t>
            </a:r>
            <a:endParaRPr lang="en-CA" sz="1800" dirty="0"/>
          </a:p>
        </p:txBody>
      </p:sp>
    </p:spTree>
    <p:extLst>
      <p:ext uri="{BB962C8B-B14F-4D97-AF65-F5344CB8AC3E}">
        <p14:creationId xmlns:p14="http://schemas.microsoft.com/office/powerpoint/2010/main" val="387487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1D878F2-2361-7550-8058-4EC286509FA7}"/>
              </a:ext>
            </a:extLst>
          </p:cNvPr>
          <p:cNvSpPr>
            <a:spLocks noGrp="1"/>
          </p:cNvSpPr>
          <p:nvPr>
            <p:ph type="title"/>
          </p:nvPr>
        </p:nvSpPr>
        <p:spPr/>
        <p:txBody>
          <a:bodyPr/>
          <a:lstStyle/>
          <a:p>
            <a:r>
              <a:rPr lang="en-CA" dirty="0"/>
              <a:t>Strategic DDD value</a:t>
            </a:r>
          </a:p>
        </p:txBody>
      </p:sp>
      <p:sp>
        <p:nvSpPr>
          <p:cNvPr id="8" name="Content Placeholder 7">
            <a:extLst>
              <a:ext uri="{FF2B5EF4-FFF2-40B4-BE49-F238E27FC236}">
                <a16:creationId xmlns:a16="http://schemas.microsoft.com/office/drawing/2014/main" id="{0EA3F27C-F713-E46F-BBB1-D918FB822811}"/>
              </a:ext>
            </a:extLst>
          </p:cNvPr>
          <p:cNvSpPr>
            <a:spLocks noGrp="1"/>
          </p:cNvSpPr>
          <p:nvPr>
            <p:ph sz="half" idx="1"/>
          </p:nvPr>
        </p:nvSpPr>
        <p:spPr>
          <a:xfrm>
            <a:off x="838200" y="1365667"/>
            <a:ext cx="5181600" cy="4351338"/>
          </a:xfrm>
        </p:spPr>
        <p:txBody>
          <a:bodyPr/>
          <a:lstStyle/>
          <a:p>
            <a:r>
              <a:rPr lang="en-CA" dirty="0"/>
              <a:t>Identify bounded context</a:t>
            </a:r>
          </a:p>
          <a:p>
            <a:pPr lvl="1"/>
            <a:r>
              <a:rPr lang="en-CA" dirty="0"/>
              <a:t>Event Storming helps… (out-of-scope)</a:t>
            </a:r>
          </a:p>
          <a:p>
            <a:pPr lvl="1"/>
            <a:r>
              <a:rPr lang="en-CA" dirty="0"/>
              <a:t>Heuristics:</a:t>
            </a:r>
          </a:p>
          <a:p>
            <a:pPr lvl="2"/>
            <a:r>
              <a:rPr lang="en-CA" dirty="0"/>
              <a:t>Organizational structure</a:t>
            </a:r>
          </a:p>
          <a:p>
            <a:pPr lvl="2"/>
            <a:r>
              <a:rPr lang="en-CA" dirty="0"/>
              <a:t>Vocabulary: Ubiquitous Lang.</a:t>
            </a:r>
          </a:p>
          <a:p>
            <a:pPr lvl="2"/>
            <a:r>
              <a:rPr lang="en-CA" dirty="0"/>
              <a:t>Pivotal events</a:t>
            </a:r>
          </a:p>
          <a:p>
            <a:pPr lvl="1"/>
            <a:endParaRPr lang="en-CA" dirty="0"/>
          </a:p>
          <a:p>
            <a:pPr marL="0" indent="0">
              <a:buNone/>
            </a:pPr>
            <a:endParaRPr lang="en-CA" dirty="0"/>
          </a:p>
        </p:txBody>
      </p:sp>
      <p:sp>
        <p:nvSpPr>
          <p:cNvPr id="9" name="Content Placeholder 8">
            <a:extLst>
              <a:ext uri="{FF2B5EF4-FFF2-40B4-BE49-F238E27FC236}">
                <a16:creationId xmlns:a16="http://schemas.microsoft.com/office/drawing/2014/main" id="{602FC9F3-2A6D-A5CD-9936-B8612FB46E55}"/>
              </a:ext>
            </a:extLst>
          </p:cNvPr>
          <p:cNvSpPr>
            <a:spLocks noGrp="1"/>
          </p:cNvSpPr>
          <p:nvPr>
            <p:ph sz="half" idx="2"/>
          </p:nvPr>
        </p:nvSpPr>
        <p:spPr>
          <a:xfrm>
            <a:off x="6172202" y="1375192"/>
            <a:ext cx="5181600" cy="4351338"/>
          </a:xfrm>
        </p:spPr>
        <p:txBody>
          <a:bodyPr/>
          <a:lstStyle/>
          <a:p>
            <a:r>
              <a:rPr lang="en-CA" dirty="0"/>
              <a:t>Open host service pattern (OHS)</a:t>
            </a:r>
          </a:p>
          <a:p>
            <a:pPr lvl="1"/>
            <a:r>
              <a:rPr lang="en-CA" dirty="0"/>
              <a:t>Public API or Barrel</a:t>
            </a:r>
          </a:p>
          <a:p>
            <a:pPr lvl="1"/>
            <a:r>
              <a:rPr lang="en-CA" dirty="0"/>
              <a:t>Allows other BC to consume current BC public interface</a:t>
            </a:r>
          </a:p>
          <a:p>
            <a:pPr lvl="1"/>
            <a:r>
              <a:rPr lang="en-CA" dirty="0"/>
              <a:t>(ACL):systems of records</a:t>
            </a:r>
          </a:p>
          <a:p>
            <a:r>
              <a:rPr lang="en-CA" dirty="0"/>
              <a:t>Allow for level of isolation</a:t>
            </a:r>
          </a:p>
          <a:p>
            <a:pPr lvl="1"/>
            <a:r>
              <a:rPr lang="en-CA" dirty="0"/>
              <a:t>with access restrictions rules from </a:t>
            </a:r>
            <a:r>
              <a:rPr lang="en-CA" dirty="0" err="1"/>
              <a:t>Nx</a:t>
            </a:r>
            <a:endParaRPr lang="en-CA" dirty="0"/>
          </a:p>
        </p:txBody>
      </p:sp>
      <p:sp>
        <p:nvSpPr>
          <p:cNvPr id="4" name="Date Placeholder 3">
            <a:extLst>
              <a:ext uri="{FF2B5EF4-FFF2-40B4-BE49-F238E27FC236}">
                <a16:creationId xmlns:a16="http://schemas.microsoft.com/office/drawing/2014/main" id="{C379C5C8-5F14-3B8D-6A3D-ADA587F35177}"/>
              </a:ext>
            </a:extLst>
          </p:cNvPr>
          <p:cNvSpPr>
            <a:spLocks noGrp="1"/>
          </p:cNvSpPr>
          <p:nvPr>
            <p:ph type="dt" sz="half" idx="10"/>
          </p:nvPr>
        </p:nvSpPr>
        <p:spPr/>
        <p:txBody>
          <a:bodyPr/>
          <a:lstStyle/>
          <a:p>
            <a:pPr>
              <a:defRPr/>
            </a:pPr>
            <a:fld id="{7C2537B9-256F-4A6A-BC51-3B48EE620DF8}"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984B105-362C-6761-0404-0AA23BC539BE}"/>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D8B8933C-A741-F73D-46C9-04903BA80EC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pic>
        <p:nvPicPr>
          <p:cNvPr id="1026" name="Picture 2" descr="See the source image">
            <a:extLst>
              <a:ext uri="{FF2B5EF4-FFF2-40B4-BE49-F238E27FC236}">
                <a16:creationId xmlns:a16="http://schemas.microsoft.com/office/drawing/2014/main" id="{1B7B5617-4EC0-26D2-36DF-D17D1DD72D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4662488"/>
            <a:ext cx="320040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E1313B70-4E6B-50DB-9370-9381B153C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3871913"/>
            <a:ext cx="4438650" cy="236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607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192A8E-3C2F-AEE4-15F4-877A29FF754C}"/>
              </a:ext>
            </a:extLst>
          </p:cNvPr>
          <p:cNvSpPr>
            <a:spLocks noGrp="1"/>
          </p:cNvSpPr>
          <p:nvPr>
            <p:ph type="title"/>
          </p:nvPr>
        </p:nvSpPr>
        <p:spPr/>
        <p:txBody>
          <a:bodyPr/>
          <a:lstStyle/>
          <a:p>
            <a:endParaRPr lang="en-CA" dirty="0"/>
          </a:p>
        </p:txBody>
      </p:sp>
      <p:sp>
        <p:nvSpPr>
          <p:cNvPr id="5" name="Date Placeholder 4">
            <a:extLst>
              <a:ext uri="{FF2B5EF4-FFF2-40B4-BE49-F238E27FC236}">
                <a16:creationId xmlns:a16="http://schemas.microsoft.com/office/drawing/2014/main" id="{D4FAF262-E7A3-2318-19F8-8C8E18DA42C1}"/>
              </a:ext>
            </a:extLst>
          </p:cNvPr>
          <p:cNvSpPr>
            <a:spLocks noGrp="1"/>
          </p:cNvSpPr>
          <p:nvPr>
            <p:ph type="dt" sz="half" idx="10"/>
          </p:nvPr>
        </p:nvSpPr>
        <p:spPr/>
        <p:txBody>
          <a:bodyPr/>
          <a:lstStyle/>
          <a:p>
            <a:pPr>
              <a:defRPr/>
            </a:pPr>
            <a:fld id="{E5A3E1C9-BB0F-47D9-B889-7875B41F7B08}" type="datetime1">
              <a:rPr lang="en-US" smtClean="0">
                <a:solidFill>
                  <a:prstClr val="black">
                    <a:tint val="75000"/>
                  </a:prstClr>
                </a:solidFill>
              </a:rPr>
              <a:t>9/19/2022</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20B1A19C-4BB3-A0E6-03F5-85479A517FD0}"/>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1FB54810-378D-C957-A81C-013F301C56F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pic>
        <p:nvPicPr>
          <p:cNvPr id="10" name="Content Placeholder 19">
            <a:extLst>
              <a:ext uri="{FF2B5EF4-FFF2-40B4-BE49-F238E27FC236}">
                <a16:creationId xmlns:a16="http://schemas.microsoft.com/office/drawing/2014/main" id="{D3FB04B8-7713-64CD-1DF0-0B251D14DCB5}"/>
              </a:ext>
            </a:extLst>
          </p:cNvPr>
          <p:cNvPicPr>
            <a:picLocks noGrp="1" noChangeAspect="1"/>
          </p:cNvPicPr>
          <p:nvPr>
            <p:ph idx="1"/>
          </p:nvPr>
        </p:nvPicPr>
        <p:blipFill>
          <a:blip r:embed="rId2"/>
          <a:stretch>
            <a:fillRect/>
          </a:stretch>
        </p:blipFill>
        <p:spPr>
          <a:xfrm>
            <a:off x="1349477" y="2174692"/>
            <a:ext cx="6475597" cy="3414406"/>
          </a:xfrm>
          <a:prstGeom prst="rect">
            <a:avLst/>
          </a:prstGeom>
        </p:spPr>
      </p:pic>
    </p:spTree>
    <p:extLst>
      <p:ext uri="{BB962C8B-B14F-4D97-AF65-F5344CB8AC3E}">
        <p14:creationId xmlns:p14="http://schemas.microsoft.com/office/powerpoint/2010/main" val="3773463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6ECAB7-B943-B5FD-60CA-93A42354CFB7}"/>
              </a:ext>
            </a:extLst>
          </p:cNvPr>
          <p:cNvSpPr/>
          <p:nvPr/>
        </p:nvSpPr>
        <p:spPr>
          <a:xfrm>
            <a:off x="6361762" y="290514"/>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Strategic DDD</a:t>
            </a:r>
            <a:endParaRPr lang="en-CA" sz="1400" dirty="0"/>
          </a:p>
        </p:txBody>
      </p:sp>
      <p:sp>
        <p:nvSpPr>
          <p:cNvPr id="16" name="Rectangle 15">
            <a:extLst>
              <a:ext uri="{FF2B5EF4-FFF2-40B4-BE49-F238E27FC236}">
                <a16:creationId xmlns:a16="http://schemas.microsoft.com/office/drawing/2014/main" id="{4187E5F2-6BF4-C298-074A-F24D73EC5E0D}"/>
              </a:ext>
            </a:extLst>
          </p:cNvPr>
          <p:cNvSpPr/>
          <p:nvPr/>
        </p:nvSpPr>
        <p:spPr>
          <a:xfrm>
            <a:off x="6361762" y="1018842"/>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Container-Presentation pattern</a:t>
            </a:r>
            <a:endParaRPr lang="en-CA" sz="1400" dirty="0"/>
          </a:p>
        </p:txBody>
      </p:sp>
      <p:sp>
        <p:nvSpPr>
          <p:cNvPr id="18" name="Rectangle 17">
            <a:extLst>
              <a:ext uri="{FF2B5EF4-FFF2-40B4-BE49-F238E27FC236}">
                <a16:creationId xmlns:a16="http://schemas.microsoft.com/office/drawing/2014/main" id="{C80198CD-405B-B402-8AD0-10BB41B3C43E}"/>
              </a:ext>
            </a:extLst>
          </p:cNvPr>
          <p:cNvSpPr/>
          <p:nvPr/>
        </p:nvSpPr>
        <p:spPr>
          <a:xfrm>
            <a:off x="9201857" y="1018841"/>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Onion architecture</a:t>
            </a:r>
            <a:endParaRPr lang="en-CA" sz="1400" dirty="0"/>
          </a:p>
        </p:txBody>
      </p:sp>
      <p:sp>
        <p:nvSpPr>
          <p:cNvPr id="19" name="Rectangle 18">
            <a:extLst>
              <a:ext uri="{FF2B5EF4-FFF2-40B4-BE49-F238E27FC236}">
                <a16:creationId xmlns:a16="http://schemas.microsoft.com/office/drawing/2014/main" id="{663607FF-5D81-B317-C800-53391A21D1EA}"/>
              </a:ext>
            </a:extLst>
          </p:cNvPr>
          <p:cNvSpPr/>
          <p:nvPr/>
        </p:nvSpPr>
        <p:spPr>
          <a:xfrm>
            <a:off x="9201857" y="330092"/>
            <a:ext cx="2720038" cy="29631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Push-Based architecture</a:t>
            </a:r>
            <a:endParaRPr lang="en-CA" sz="1400" dirty="0"/>
          </a:p>
        </p:txBody>
      </p:sp>
      <p:sp>
        <p:nvSpPr>
          <p:cNvPr id="2" name="Title 1">
            <a:extLst>
              <a:ext uri="{FF2B5EF4-FFF2-40B4-BE49-F238E27FC236}">
                <a16:creationId xmlns:a16="http://schemas.microsoft.com/office/drawing/2014/main" id="{9E6E014B-3036-A709-CA85-F58204854FD5}"/>
              </a:ext>
            </a:extLst>
          </p:cNvPr>
          <p:cNvSpPr>
            <a:spLocks noGrp="1"/>
          </p:cNvSpPr>
          <p:nvPr>
            <p:ph type="title"/>
          </p:nvPr>
        </p:nvSpPr>
        <p:spPr/>
        <p:txBody>
          <a:bodyPr>
            <a:normAutofit/>
          </a:bodyPr>
          <a:lstStyle/>
          <a:p>
            <a:r>
              <a:rPr lang="en-CA" dirty="0">
                <a:solidFill>
                  <a:srgbClr val="FFFFFF"/>
                </a:solidFill>
              </a:rPr>
              <a:t>Shell pattern</a:t>
            </a:r>
          </a:p>
        </p:txBody>
      </p:sp>
      <p:sp>
        <p:nvSpPr>
          <p:cNvPr id="4" name="Date Placeholder 3">
            <a:extLst>
              <a:ext uri="{FF2B5EF4-FFF2-40B4-BE49-F238E27FC236}">
                <a16:creationId xmlns:a16="http://schemas.microsoft.com/office/drawing/2014/main" id="{F0B4E7AD-6309-B8F2-D5FF-D4D269C279FB}"/>
              </a:ext>
            </a:extLst>
          </p:cNvPr>
          <p:cNvSpPr>
            <a:spLocks noGrp="1"/>
          </p:cNvSpPr>
          <p:nvPr>
            <p:ph type="dt" sz="half" idx="10"/>
          </p:nvPr>
        </p:nvSpPr>
        <p:spPr/>
        <p:txBody>
          <a:bodyPr>
            <a:normAutofit/>
          </a:bodyPr>
          <a:lstStyle/>
          <a:p>
            <a:pPr>
              <a:spcAft>
                <a:spcPts val="600"/>
              </a:spcAft>
              <a:defRPr/>
            </a:pPr>
            <a:fld id="{32DBF6C8-5192-4D14-8D00-682B883FA6B4}" type="datetime1">
              <a:rPr lang="en-US" smtClean="0">
                <a:solidFill>
                  <a:srgbClr val="FFFFFF"/>
                </a:solidFill>
              </a:rPr>
              <a:t>9/19/2022</a:t>
            </a:fld>
            <a:endParaRPr lang="en-US">
              <a:solidFill>
                <a:srgbClr val="FFFFFF"/>
              </a:solidFill>
            </a:endParaRPr>
          </a:p>
        </p:txBody>
      </p:sp>
      <p:sp>
        <p:nvSpPr>
          <p:cNvPr id="5" name="Footer Placeholder 4">
            <a:extLst>
              <a:ext uri="{FF2B5EF4-FFF2-40B4-BE49-F238E27FC236}">
                <a16:creationId xmlns:a16="http://schemas.microsoft.com/office/drawing/2014/main" id="{70145FF6-4F82-0BB6-8057-24C96ED721DF}"/>
              </a:ext>
            </a:extLst>
          </p:cNvPr>
          <p:cNvSpPr>
            <a:spLocks noGrp="1"/>
          </p:cNvSpPr>
          <p:nvPr>
            <p:ph type="ftr" sz="quarter" idx="11"/>
          </p:nvPr>
        </p:nvSpPr>
        <p:spPr/>
        <p:txBody>
          <a:bodyPr>
            <a:normAutofit fontScale="92500"/>
          </a:bodyPr>
          <a:lstStyle/>
          <a:p>
            <a:pPr>
              <a:spcAft>
                <a:spcPts val="600"/>
              </a:spcAft>
              <a:defRPr/>
            </a:pPr>
            <a:r>
              <a:rPr lang="en-US">
                <a:solidFill>
                  <a:prstClr val="black">
                    <a:tint val="75000"/>
                  </a:prstClr>
                </a:solidFill>
              </a:rPr>
              <a:t>Code Structure: The architecture</a:t>
            </a:r>
          </a:p>
        </p:txBody>
      </p:sp>
      <p:sp>
        <p:nvSpPr>
          <p:cNvPr id="6" name="Slide Number Placeholder 5">
            <a:extLst>
              <a:ext uri="{FF2B5EF4-FFF2-40B4-BE49-F238E27FC236}">
                <a16:creationId xmlns:a16="http://schemas.microsoft.com/office/drawing/2014/main" id="{9430867D-3703-3615-F10B-5A7F37A6FD25}"/>
              </a:ext>
            </a:extLst>
          </p:cNvPr>
          <p:cNvSpPr>
            <a:spLocks noGrp="1"/>
          </p:cNvSpPr>
          <p:nvPr>
            <p:ph type="sldNum" sz="quarter" idx="12"/>
          </p:nvPr>
        </p:nvSpPr>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15</a:t>
            </a:fld>
            <a:endParaRPr lang="en-US">
              <a:solidFill>
                <a:prstClr val="black">
                  <a:tint val="75000"/>
                </a:prstClr>
              </a:solidFill>
            </a:endParaRPr>
          </a:p>
        </p:txBody>
      </p:sp>
      <p:sp>
        <p:nvSpPr>
          <p:cNvPr id="14" name="Rectangle 13">
            <a:extLst>
              <a:ext uri="{FF2B5EF4-FFF2-40B4-BE49-F238E27FC236}">
                <a16:creationId xmlns:a16="http://schemas.microsoft.com/office/drawing/2014/main" id="{83A165CC-EEFC-6131-2A08-AECC924A48DB}"/>
              </a:ext>
            </a:extLst>
          </p:cNvPr>
          <p:cNvSpPr/>
          <p:nvPr/>
        </p:nvSpPr>
        <p:spPr>
          <a:xfrm>
            <a:off x="9201857" y="677877"/>
            <a:ext cx="2720038" cy="296316"/>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Facade pattern</a:t>
            </a:r>
            <a:endParaRPr lang="en-CA" sz="1400" dirty="0"/>
          </a:p>
        </p:txBody>
      </p:sp>
      <p:sp>
        <p:nvSpPr>
          <p:cNvPr id="12" name="Rectangle 11">
            <a:extLst>
              <a:ext uri="{FF2B5EF4-FFF2-40B4-BE49-F238E27FC236}">
                <a16:creationId xmlns:a16="http://schemas.microsoft.com/office/drawing/2014/main" id="{DD4466C9-EFAA-A0E3-3789-D815AA012675}"/>
              </a:ext>
            </a:extLst>
          </p:cNvPr>
          <p:cNvSpPr/>
          <p:nvPr/>
        </p:nvSpPr>
        <p:spPr>
          <a:xfrm>
            <a:off x="6146824" y="516017"/>
            <a:ext cx="3055033" cy="574277"/>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CA" dirty="0"/>
              <a:t>Shell pattern</a:t>
            </a:r>
          </a:p>
        </p:txBody>
      </p:sp>
      <p:pic>
        <p:nvPicPr>
          <p:cNvPr id="9" name="Content Placeholder 8" descr="Gray-colored shell">
            <a:extLst>
              <a:ext uri="{FF2B5EF4-FFF2-40B4-BE49-F238E27FC236}">
                <a16:creationId xmlns:a16="http://schemas.microsoft.com/office/drawing/2014/main" id="{4D54536F-3B35-29DC-0971-43A59EDC355D}"/>
              </a:ext>
            </a:extLst>
          </p:cNvPr>
          <p:cNvPicPr>
            <a:picLocks noGrp="1" noChangeAspect="1"/>
          </p:cNvPicPr>
          <p:nvPr>
            <p:ph idx="1"/>
          </p:nvPr>
        </p:nvPicPr>
        <p:blipFill>
          <a:blip r:embed="rId2"/>
          <a:stretch>
            <a:fillRect/>
          </a:stretch>
        </p:blipFill>
        <p:spPr>
          <a:xfrm>
            <a:off x="5909818" y="2019405"/>
            <a:ext cx="5111750" cy="3407833"/>
          </a:xfrm>
        </p:spPr>
      </p:pic>
    </p:spTree>
    <p:extLst>
      <p:ext uri="{BB962C8B-B14F-4D97-AF65-F5344CB8AC3E}">
        <p14:creationId xmlns:p14="http://schemas.microsoft.com/office/powerpoint/2010/main" val="3882983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34805CB-13EB-7198-C05E-EF86B8027A1D}"/>
              </a:ext>
            </a:extLst>
          </p:cNvPr>
          <p:cNvSpPr>
            <a:spLocks noGrp="1"/>
          </p:cNvSpPr>
          <p:nvPr>
            <p:ph type="title"/>
          </p:nvPr>
        </p:nvSpPr>
        <p:spPr/>
        <p:txBody>
          <a:bodyPr/>
          <a:lstStyle/>
          <a:p>
            <a:r>
              <a:rPr lang="en-CA" dirty="0"/>
              <a:t>A shell per bounded context</a:t>
            </a:r>
          </a:p>
        </p:txBody>
      </p:sp>
      <p:sp>
        <p:nvSpPr>
          <p:cNvPr id="4" name="Date Placeholder 3">
            <a:extLst>
              <a:ext uri="{FF2B5EF4-FFF2-40B4-BE49-F238E27FC236}">
                <a16:creationId xmlns:a16="http://schemas.microsoft.com/office/drawing/2014/main" id="{B5CC5DE7-F004-3069-D303-B42B95B56D64}"/>
              </a:ext>
            </a:extLst>
          </p:cNvPr>
          <p:cNvSpPr>
            <a:spLocks noGrp="1"/>
          </p:cNvSpPr>
          <p:nvPr>
            <p:ph type="dt" sz="half" idx="10"/>
          </p:nvPr>
        </p:nvSpPr>
        <p:spPr/>
        <p:txBody>
          <a:bodyPr/>
          <a:lstStyle/>
          <a:p>
            <a:pPr>
              <a:defRPr/>
            </a:pPr>
            <a:fld id="{37B1B56B-F366-480A-9FA5-D23E45D3BE9A}"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42DAA017-312D-DF1A-36E4-16E9FF7183C6}"/>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BFE9B693-DBBC-0252-6D9D-3A5B8021408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pic>
        <p:nvPicPr>
          <p:cNvPr id="13" name="SmartArt Placeholder 12">
            <a:extLst>
              <a:ext uri="{FF2B5EF4-FFF2-40B4-BE49-F238E27FC236}">
                <a16:creationId xmlns:a16="http://schemas.microsoft.com/office/drawing/2014/main" id="{9F4DAA4A-E3C2-95FE-CC13-B75F7F83A200}"/>
              </a:ext>
            </a:extLst>
          </p:cNvPr>
          <p:cNvPicPr>
            <a:picLocks noGrp="1" noChangeAspect="1"/>
          </p:cNvPicPr>
          <p:nvPr>
            <p:ph type="dgm" sz="quarter" idx="13"/>
          </p:nvPr>
        </p:nvPicPr>
        <p:blipFill>
          <a:blip r:embed="rId2"/>
          <a:stretch>
            <a:fillRect/>
          </a:stretch>
        </p:blipFill>
        <p:spPr>
          <a:xfrm>
            <a:off x="578954" y="2119314"/>
            <a:ext cx="6090123" cy="3277416"/>
          </a:xfrm>
          <a:prstGeom prst="rect">
            <a:avLst/>
          </a:prstGeom>
        </p:spPr>
      </p:pic>
      <p:sp>
        <p:nvSpPr>
          <p:cNvPr id="14" name="Rectangle 13">
            <a:extLst>
              <a:ext uri="{FF2B5EF4-FFF2-40B4-BE49-F238E27FC236}">
                <a16:creationId xmlns:a16="http://schemas.microsoft.com/office/drawing/2014/main" id="{09EDF6A7-092B-0EE8-A841-819320F2E172}"/>
              </a:ext>
            </a:extLst>
          </p:cNvPr>
          <p:cNvSpPr/>
          <p:nvPr/>
        </p:nvSpPr>
        <p:spPr>
          <a:xfrm>
            <a:off x="6835521" y="4348980"/>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Decouples the App from internal features</a:t>
            </a:r>
            <a:endParaRPr lang="en-CA" sz="2400" dirty="0"/>
          </a:p>
        </p:txBody>
      </p:sp>
      <p:sp>
        <p:nvSpPr>
          <p:cNvPr id="15" name="Rectangle 14">
            <a:extLst>
              <a:ext uri="{FF2B5EF4-FFF2-40B4-BE49-F238E27FC236}">
                <a16:creationId xmlns:a16="http://schemas.microsoft.com/office/drawing/2014/main" id="{18E15E5E-F517-38E2-A59E-5EFECBAB3E79}"/>
              </a:ext>
            </a:extLst>
          </p:cNvPr>
          <p:cNvSpPr/>
          <p:nvPr/>
        </p:nvSpPr>
        <p:spPr>
          <a:xfrm>
            <a:off x="6841310" y="3168923"/>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indent="0" algn="ctr">
              <a:buNone/>
            </a:pPr>
            <a:r>
              <a:rPr lang="en-US" sz="2400" dirty="0"/>
              <a:t>Arrange routes and features of </a:t>
            </a:r>
            <a:r>
              <a:rPr lang="en-US" sz="2400" b="1" dirty="0"/>
              <a:t>One</a:t>
            </a:r>
            <a:r>
              <a:rPr lang="en-US" sz="2400" dirty="0"/>
              <a:t> BC</a:t>
            </a:r>
          </a:p>
        </p:txBody>
      </p:sp>
      <p:sp>
        <p:nvSpPr>
          <p:cNvPr id="16" name="Rectangle 15">
            <a:extLst>
              <a:ext uri="{FF2B5EF4-FFF2-40B4-BE49-F238E27FC236}">
                <a16:creationId xmlns:a16="http://schemas.microsoft.com/office/drawing/2014/main" id="{0857475B-93B3-9E7E-1E6D-629CFD4E0A3A}"/>
              </a:ext>
            </a:extLst>
          </p:cNvPr>
          <p:cNvSpPr/>
          <p:nvPr/>
        </p:nvSpPr>
        <p:spPr>
          <a:xfrm>
            <a:off x="6835521" y="2052639"/>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Entry point for a BC</a:t>
            </a:r>
            <a:endParaRPr lang="en-CA" sz="2400" dirty="0"/>
          </a:p>
        </p:txBody>
      </p:sp>
    </p:spTree>
    <p:extLst>
      <p:ext uri="{BB962C8B-B14F-4D97-AF65-F5344CB8AC3E}">
        <p14:creationId xmlns:p14="http://schemas.microsoft.com/office/powerpoint/2010/main" val="3100730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5036-A373-A44E-3224-88E43E20E45E}"/>
              </a:ext>
            </a:extLst>
          </p:cNvPr>
          <p:cNvSpPr>
            <a:spLocks noGrp="1"/>
          </p:cNvSpPr>
          <p:nvPr>
            <p:ph type="title"/>
          </p:nvPr>
        </p:nvSpPr>
        <p:spPr/>
        <p:txBody>
          <a:bodyPr/>
          <a:lstStyle/>
          <a:p>
            <a:r>
              <a:rPr lang="en-CA" dirty="0"/>
              <a:t>Example: Shells in the graph</a:t>
            </a:r>
          </a:p>
        </p:txBody>
      </p:sp>
      <p:sp>
        <p:nvSpPr>
          <p:cNvPr id="3" name="Date Placeholder 2">
            <a:extLst>
              <a:ext uri="{FF2B5EF4-FFF2-40B4-BE49-F238E27FC236}">
                <a16:creationId xmlns:a16="http://schemas.microsoft.com/office/drawing/2014/main" id="{A7F18A96-1F03-C788-090B-750AD1C7F2A5}"/>
              </a:ext>
            </a:extLst>
          </p:cNvPr>
          <p:cNvSpPr>
            <a:spLocks noGrp="1"/>
          </p:cNvSpPr>
          <p:nvPr>
            <p:ph type="dt" sz="half" idx="10"/>
          </p:nvPr>
        </p:nvSpPr>
        <p:spPr/>
        <p:txBody>
          <a:bodyPr/>
          <a:lstStyle/>
          <a:p>
            <a:pPr>
              <a:defRPr/>
            </a:pPr>
            <a:fld id="{E8F37C17-21B5-4742-A710-C06474350FF2}" type="datetime1">
              <a:rPr lang="en-US" smtClean="0"/>
              <a:t>9/19/2022</a:t>
            </a:fld>
            <a:endParaRPr lang="en-US" dirty="0"/>
          </a:p>
        </p:txBody>
      </p:sp>
      <p:sp>
        <p:nvSpPr>
          <p:cNvPr id="4" name="Footer Placeholder 3">
            <a:extLst>
              <a:ext uri="{FF2B5EF4-FFF2-40B4-BE49-F238E27FC236}">
                <a16:creationId xmlns:a16="http://schemas.microsoft.com/office/drawing/2014/main" id="{CFE5DCC2-7E30-F3ED-3D30-C6E55CCEF5C3}"/>
              </a:ext>
            </a:extLst>
          </p:cNvPr>
          <p:cNvSpPr>
            <a:spLocks noGrp="1"/>
          </p:cNvSpPr>
          <p:nvPr>
            <p:ph type="ftr" sz="quarter" idx="11"/>
          </p:nvPr>
        </p:nvSpPr>
        <p:spPr/>
        <p:txBody>
          <a:bodyPr/>
          <a:lstStyle/>
          <a:p>
            <a:pPr>
              <a:defRPr/>
            </a:pPr>
            <a:r>
              <a:rPr lang="en-US"/>
              <a:t>Code Structure: The architecture</a:t>
            </a:r>
            <a:endParaRPr lang="en-US" dirty="0"/>
          </a:p>
        </p:txBody>
      </p:sp>
      <p:sp>
        <p:nvSpPr>
          <p:cNvPr id="5" name="Slide Number Placeholder 4">
            <a:extLst>
              <a:ext uri="{FF2B5EF4-FFF2-40B4-BE49-F238E27FC236}">
                <a16:creationId xmlns:a16="http://schemas.microsoft.com/office/drawing/2014/main" id="{E2704A99-B02F-40EE-A41C-39352817FC3C}"/>
              </a:ext>
            </a:extLst>
          </p:cNvPr>
          <p:cNvSpPr>
            <a:spLocks noGrp="1"/>
          </p:cNvSpPr>
          <p:nvPr>
            <p:ph type="sldNum" sz="quarter" idx="12"/>
          </p:nvPr>
        </p:nvSpPr>
        <p:spPr/>
        <p:txBody>
          <a:bodyPr/>
          <a:lstStyle/>
          <a:p>
            <a:pPr>
              <a:defRPr/>
            </a:pPr>
            <a:fld id="{D76B855D-E9CC-4FF8-AD85-6CDC7B89A0DE}" type="slidenum">
              <a:rPr lang="en-US" smtClean="0"/>
              <a:pPr>
                <a:defRPr/>
              </a:pPr>
              <a:t>17</a:t>
            </a:fld>
            <a:endParaRPr lang="en-US" dirty="0"/>
          </a:p>
        </p:txBody>
      </p:sp>
      <p:pic>
        <p:nvPicPr>
          <p:cNvPr id="9" name="SmartArt Placeholder 8">
            <a:extLst>
              <a:ext uri="{FF2B5EF4-FFF2-40B4-BE49-F238E27FC236}">
                <a16:creationId xmlns:a16="http://schemas.microsoft.com/office/drawing/2014/main" id="{C0AFE3FC-1978-4AC4-30E3-6907AC845E97}"/>
              </a:ext>
            </a:extLst>
          </p:cNvPr>
          <p:cNvPicPr>
            <a:picLocks noGrp="1" noChangeAspect="1"/>
          </p:cNvPicPr>
          <p:nvPr>
            <p:ph type="dgm" sz="quarter" idx="13"/>
          </p:nvPr>
        </p:nvPicPr>
        <p:blipFill>
          <a:blip r:embed="rId2"/>
          <a:stretch>
            <a:fillRect/>
          </a:stretch>
        </p:blipFill>
        <p:spPr>
          <a:xfrm>
            <a:off x="999510" y="1418620"/>
            <a:ext cx="10512763" cy="3153829"/>
          </a:xfrm>
          <a:prstGeom prst="rect">
            <a:avLst/>
          </a:prstGeom>
        </p:spPr>
      </p:pic>
      <p:pic>
        <p:nvPicPr>
          <p:cNvPr id="10" name="Picture 9">
            <a:extLst>
              <a:ext uri="{FF2B5EF4-FFF2-40B4-BE49-F238E27FC236}">
                <a16:creationId xmlns:a16="http://schemas.microsoft.com/office/drawing/2014/main" id="{7A98954C-9842-F578-2308-C624CD516419}"/>
              </a:ext>
            </a:extLst>
          </p:cNvPr>
          <p:cNvPicPr>
            <a:picLocks noChangeAspect="1"/>
          </p:cNvPicPr>
          <p:nvPr/>
        </p:nvPicPr>
        <p:blipFill>
          <a:blip r:embed="rId3"/>
          <a:stretch>
            <a:fillRect/>
          </a:stretch>
        </p:blipFill>
        <p:spPr>
          <a:xfrm>
            <a:off x="4785104" y="4761141"/>
            <a:ext cx="1470787" cy="1356478"/>
          </a:xfrm>
          <a:prstGeom prst="rect">
            <a:avLst/>
          </a:prstGeom>
        </p:spPr>
      </p:pic>
      <p:pic>
        <p:nvPicPr>
          <p:cNvPr id="11" name="Picture 10">
            <a:extLst>
              <a:ext uri="{FF2B5EF4-FFF2-40B4-BE49-F238E27FC236}">
                <a16:creationId xmlns:a16="http://schemas.microsoft.com/office/drawing/2014/main" id="{00BB887D-70D6-8C15-B7EE-72F856D394F0}"/>
              </a:ext>
            </a:extLst>
          </p:cNvPr>
          <p:cNvPicPr>
            <a:picLocks noChangeAspect="1"/>
          </p:cNvPicPr>
          <p:nvPr/>
        </p:nvPicPr>
        <p:blipFill>
          <a:blip r:embed="rId4"/>
          <a:stretch>
            <a:fillRect/>
          </a:stretch>
        </p:blipFill>
        <p:spPr>
          <a:xfrm>
            <a:off x="6553361" y="4858557"/>
            <a:ext cx="1920406" cy="1211685"/>
          </a:xfrm>
          <a:prstGeom prst="rect">
            <a:avLst/>
          </a:prstGeom>
        </p:spPr>
      </p:pic>
      <p:pic>
        <p:nvPicPr>
          <p:cNvPr id="12" name="Picture 11">
            <a:extLst>
              <a:ext uri="{FF2B5EF4-FFF2-40B4-BE49-F238E27FC236}">
                <a16:creationId xmlns:a16="http://schemas.microsoft.com/office/drawing/2014/main" id="{35F9BC34-5505-B0F5-C7A7-05A9D530D875}"/>
              </a:ext>
            </a:extLst>
          </p:cNvPr>
          <p:cNvPicPr>
            <a:picLocks noChangeAspect="1"/>
          </p:cNvPicPr>
          <p:nvPr/>
        </p:nvPicPr>
        <p:blipFill>
          <a:blip r:embed="rId5"/>
          <a:stretch>
            <a:fillRect/>
          </a:stretch>
        </p:blipFill>
        <p:spPr>
          <a:xfrm>
            <a:off x="1247160" y="4636665"/>
            <a:ext cx="2696190" cy="1551685"/>
          </a:xfrm>
          <a:prstGeom prst="rect">
            <a:avLst/>
          </a:prstGeom>
        </p:spPr>
      </p:pic>
    </p:spTree>
    <p:extLst>
      <p:ext uri="{BB962C8B-B14F-4D97-AF65-F5344CB8AC3E}">
        <p14:creationId xmlns:p14="http://schemas.microsoft.com/office/powerpoint/2010/main" val="1875334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6ECAB7-B943-B5FD-60CA-93A42354CFB7}"/>
              </a:ext>
            </a:extLst>
          </p:cNvPr>
          <p:cNvSpPr/>
          <p:nvPr/>
        </p:nvSpPr>
        <p:spPr>
          <a:xfrm>
            <a:off x="6361762" y="290514"/>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Strategic DDD</a:t>
            </a:r>
            <a:endParaRPr lang="en-CA" sz="1400" dirty="0"/>
          </a:p>
        </p:txBody>
      </p:sp>
      <p:sp>
        <p:nvSpPr>
          <p:cNvPr id="16" name="Rectangle 15">
            <a:extLst>
              <a:ext uri="{FF2B5EF4-FFF2-40B4-BE49-F238E27FC236}">
                <a16:creationId xmlns:a16="http://schemas.microsoft.com/office/drawing/2014/main" id="{4187E5F2-6BF4-C298-074A-F24D73EC5E0D}"/>
              </a:ext>
            </a:extLst>
          </p:cNvPr>
          <p:cNvSpPr/>
          <p:nvPr/>
        </p:nvSpPr>
        <p:spPr>
          <a:xfrm>
            <a:off x="6367551" y="690170"/>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marL="0" indent="0" algn="ctr">
              <a:buNone/>
            </a:pPr>
            <a:r>
              <a:rPr lang="en-US" sz="1400" dirty="0"/>
              <a:t>Shell pattern</a:t>
            </a:r>
          </a:p>
        </p:txBody>
      </p:sp>
      <p:sp>
        <p:nvSpPr>
          <p:cNvPr id="2" name="Title 1">
            <a:extLst>
              <a:ext uri="{FF2B5EF4-FFF2-40B4-BE49-F238E27FC236}">
                <a16:creationId xmlns:a16="http://schemas.microsoft.com/office/drawing/2014/main" id="{9E6E014B-3036-A709-CA85-F58204854FD5}"/>
              </a:ext>
            </a:extLst>
          </p:cNvPr>
          <p:cNvSpPr>
            <a:spLocks noGrp="1"/>
          </p:cNvSpPr>
          <p:nvPr>
            <p:ph type="title"/>
          </p:nvPr>
        </p:nvSpPr>
        <p:spPr/>
        <p:txBody>
          <a:bodyPr>
            <a:normAutofit/>
          </a:bodyPr>
          <a:lstStyle/>
          <a:p>
            <a:r>
              <a:rPr lang="en-CA" dirty="0">
                <a:solidFill>
                  <a:srgbClr val="FFFFFF"/>
                </a:solidFill>
              </a:rPr>
              <a:t>Container-Presentation pattern</a:t>
            </a:r>
          </a:p>
        </p:txBody>
      </p:sp>
      <p:pic>
        <p:nvPicPr>
          <p:cNvPr id="10" name="Content Placeholder 9">
            <a:extLst>
              <a:ext uri="{FF2B5EF4-FFF2-40B4-BE49-F238E27FC236}">
                <a16:creationId xmlns:a16="http://schemas.microsoft.com/office/drawing/2014/main" id="{8E598C93-B172-BCAB-6C92-17EF1D98F781}"/>
              </a:ext>
            </a:extLst>
          </p:cNvPr>
          <p:cNvPicPr>
            <a:picLocks noGrp="1" noChangeAspect="1"/>
          </p:cNvPicPr>
          <p:nvPr>
            <p:ph idx="1"/>
          </p:nvPr>
        </p:nvPicPr>
        <p:blipFill>
          <a:blip r:embed="rId2"/>
          <a:stretch>
            <a:fillRect/>
          </a:stretch>
        </p:blipFill>
        <p:spPr>
          <a:xfrm>
            <a:off x="5232704" y="2875222"/>
            <a:ext cx="6959296" cy="1737238"/>
          </a:xfrm>
          <a:prstGeom prst="rect">
            <a:avLst/>
          </a:prstGeom>
        </p:spPr>
      </p:pic>
      <p:sp>
        <p:nvSpPr>
          <p:cNvPr id="4" name="Date Placeholder 3">
            <a:extLst>
              <a:ext uri="{FF2B5EF4-FFF2-40B4-BE49-F238E27FC236}">
                <a16:creationId xmlns:a16="http://schemas.microsoft.com/office/drawing/2014/main" id="{F0B4E7AD-6309-B8F2-D5FF-D4D269C279FB}"/>
              </a:ext>
            </a:extLst>
          </p:cNvPr>
          <p:cNvSpPr>
            <a:spLocks noGrp="1"/>
          </p:cNvSpPr>
          <p:nvPr>
            <p:ph type="dt" sz="half" idx="10"/>
          </p:nvPr>
        </p:nvSpPr>
        <p:spPr/>
        <p:txBody>
          <a:bodyPr>
            <a:normAutofit/>
          </a:bodyPr>
          <a:lstStyle/>
          <a:p>
            <a:pPr>
              <a:spcAft>
                <a:spcPts val="600"/>
              </a:spcAft>
              <a:defRPr/>
            </a:pPr>
            <a:fld id="{877D4913-954D-4240-AA8B-843B08AC0E3C}" type="datetime1">
              <a:rPr lang="en-US" smtClean="0">
                <a:solidFill>
                  <a:srgbClr val="FFFFFF"/>
                </a:solidFill>
              </a:rPr>
              <a:t>9/19/2022</a:t>
            </a:fld>
            <a:endParaRPr lang="en-US">
              <a:solidFill>
                <a:srgbClr val="FFFFFF"/>
              </a:solidFill>
            </a:endParaRPr>
          </a:p>
        </p:txBody>
      </p:sp>
      <p:sp>
        <p:nvSpPr>
          <p:cNvPr id="5" name="Footer Placeholder 4">
            <a:extLst>
              <a:ext uri="{FF2B5EF4-FFF2-40B4-BE49-F238E27FC236}">
                <a16:creationId xmlns:a16="http://schemas.microsoft.com/office/drawing/2014/main" id="{70145FF6-4F82-0BB6-8057-24C96ED721DF}"/>
              </a:ext>
            </a:extLst>
          </p:cNvPr>
          <p:cNvSpPr>
            <a:spLocks noGrp="1"/>
          </p:cNvSpPr>
          <p:nvPr>
            <p:ph type="ftr" sz="quarter" idx="11"/>
          </p:nvPr>
        </p:nvSpPr>
        <p:spPr/>
        <p:txBody>
          <a:bodyPr>
            <a:normAutofit fontScale="92500"/>
          </a:bodyPr>
          <a:lstStyle/>
          <a:p>
            <a:pPr>
              <a:spcAft>
                <a:spcPts val="600"/>
              </a:spcAft>
              <a:defRPr/>
            </a:pPr>
            <a:r>
              <a:rPr lang="en-US">
                <a:solidFill>
                  <a:prstClr val="black">
                    <a:tint val="75000"/>
                  </a:prstClr>
                </a:solidFill>
              </a:rPr>
              <a:t>Code Structure: The architecture</a:t>
            </a:r>
          </a:p>
        </p:txBody>
      </p:sp>
      <p:sp>
        <p:nvSpPr>
          <p:cNvPr id="6" name="Slide Number Placeholder 5">
            <a:extLst>
              <a:ext uri="{FF2B5EF4-FFF2-40B4-BE49-F238E27FC236}">
                <a16:creationId xmlns:a16="http://schemas.microsoft.com/office/drawing/2014/main" id="{9430867D-3703-3615-F10B-5A7F37A6FD25}"/>
              </a:ext>
            </a:extLst>
          </p:cNvPr>
          <p:cNvSpPr>
            <a:spLocks noGrp="1"/>
          </p:cNvSpPr>
          <p:nvPr>
            <p:ph type="sldNum" sz="quarter" idx="12"/>
          </p:nvPr>
        </p:nvSpPr>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18</a:t>
            </a:fld>
            <a:endParaRPr lang="en-US">
              <a:solidFill>
                <a:prstClr val="black">
                  <a:tint val="75000"/>
                </a:prstClr>
              </a:solidFill>
            </a:endParaRPr>
          </a:p>
        </p:txBody>
      </p:sp>
      <p:sp>
        <p:nvSpPr>
          <p:cNvPr id="13" name="Rectangle 12">
            <a:extLst>
              <a:ext uri="{FF2B5EF4-FFF2-40B4-BE49-F238E27FC236}">
                <a16:creationId xmlns:a16="http://schemas.microsoft.com/office/drawing/2014/main" id="{787CDB94-F131-4567-3C7D-AAC0ADA2A720}"/>
              </a:ext>
            </a:extLst>
          </p:cNvPr>
          <p:cNvSpPr/>
          <p:nvPr/>
        </p:nvSpPr>
        <p:spPr>
          <a:xfrm>
            <a:off x="9161397" y="1018841"/>
            <a:ext cx="2720038" cy="357185"/>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Onion architecture</a:t>
            </a:r>
            <a:endParaRPr lang="en-CA" sz="1400" dirty="0"/>
          </a:p>
        </p:txBody>
      </p:sp>
      <p:sp>
        <p:nvSpPr>
          <p:cNvPr id="15" name="Rectangle 14">
            <a:extLst>
              <a:ext uri="{FF2B5EF4-FFF2-40B4-BE49-F238E27FC236}">
                <a16:creationId xmlns:a16="http://schemas.microsoft.com/office/drawing/2014/main" id="{5D2399BB-1036-2359-8377-5FEA4F5E3870}"/>
              </a:ext>
            </a:extLst>
          </p:cNvPr>
          <p:cNvSpPr/>
          <p:nvPr/>
        </p:nvSpPr>
        <p:spPr>
          <a:xfrm>
            <a:off x="9161397" y="330092"/>
            <a:ext cx="2720038" cy="296316"/>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Push-Based architecture</a:t>
            </a:r>
            <a:endParaRPr lang="en-CA" sz="1400" dirty="0"/>
          </a:p>
        </p:txBody>
      </p:sp>
      <p:sp>
        <p:nvSpPr>
          <p:cNvPr id="20" name="Rectangle 19">
            <a:extLst>
              <a:ext uri="{FF2B5EF4-FFF2-40B4-BE49-F238E27FC236}">
                <a16:creationId xmlns:a16="http://schemas.microsoft.com/office/drawing/2014/main" id="{3D98DD02-A39F-A025-5DDA-8A3E0A15F7DD}"/>
              </a:ext>
            </a:extLst>
          </p:cNvPr>
          <p:cNvSpPr/>
          <p:nvPr/>
        </p:nvSpPr>
        <p:spPr>
          <a:xfrm>
            <a:off x="9161397" y="677877"/>
            <a:ext cx="2720038" cy="296316"/>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Facade pattern</a:t>
            </a:r>
            <a:endParaRPr lang="en-CA" sz="1400" dirty="0"/>
          </a:p>
        </p:txBody>
      </p:sp>
      <p:sp>
        <p:nvSpPr>
          <p:cNvPr id="12" name="Rectangle 11">
            <a:extLst>
              <a:ext uri="{FF2B5EF4-FFF2-40B4-BE49-F238E27FC236}">
                <a16:creationId xmlns:a16="http://schemas.microsoft.com/office/drawing/2014/main" id="{DD4466C9-EFAA-A0E3-3789-D815AA012675}"/>
              </a:ext>
            </a:extLst>
          </p:cNvPr>
          <p:cNvSpPr/>
          <p:nvPr/>
        </p:nvSpPr>
        <p:spPr>
          <a:xfrm>
            <a:off x="6257077" y="965504"/>
            <a:ext cx="3055033" cy="574277"/>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Container-Presentation pattern</a:t>
            </a:r>
            <a:endParaRPr lang="en-CA" dirty="0"/>
          </a:p>
        </p:txBody>
      </p:sp>
    </p:spTree>
    <p:extLst>
      <p:ext uri="{BB962C8B-B14F-4D97-AF65-F5344CB8AC3E}">
        <p14:creationId xmlns:p14="http://schemas.microsoft.com/office/powerpoint/2010/main" val="105005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890E-4968-6179-7CD7-07FBCB4745DA}"/>
              </a:ext>
            </a:extLst>
          </p:cNvPr>
          <p:cNvSpPr>
            <a:spLocks noGrp="1"/>
          </p:cNvSpPr>
          <p:nvPr>
            <p:ph type="title"/>
          </p:nvPr>
        </p:nvSpPr>
        <p:spPr/>
        <p:txBody>
          <a:bodyPr/>
          <a:lstStyle/>
          <a:p>
            <a:r>
              <a:rPr lang="en-CA" dirty="0"/>
              <a:t>How it works?</a:t>
            </a:r>
          </a:p>
        </p:txBody>
      </p:sp>
      <p:sp>
        <p:nvSpPr>
          <p:cNvPr id="4" name="Date Placeholder 3">
            <a:extLst>
              <a:ext uri="{FF2B5EF4-FFF2-40B4-BE49-F238E27FC236}">
                <a16:creationId xmlns:a16="http://schemas.microsoft.com/office/drawing/2014/main" id="{F5627D45-A186-3EBA-421C-E67024A2C1E3}"/>
              </a:ext>
            </a:extLst>
          </p:cNvPr>
          <p:cNvSpPr>
            <a:spLocks noGrp="1"/>
          </p:cNvSpPr>
          <p:nvPr>
            <p:ph type="dt" sz="half" idx="10"/>
          </p:nvPr>
        </p:nvSpPr>
        <p:spPr/>
        <p:txBody>
          <a:bodyPr/>
          <a:lstStyle/>
          <a:p>
            <a:pPr>
              <a:defRPr/>
            </a:pPr>
            <a:fld id="{E6DD5CBB-84C6-4225-97F0-62A7F0EB108C}"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C8B3713-CE7E-E03B-1657-3B9B62E6C06F}"/>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F791877-27CA-2061-DA36-9DD4CA6DA31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pic>
        <p:nvPicPr>
          <p:cNvPr id="11" name="Picture 10">
            <a:extLst>
              <a:ext uri="{FF2B5EF4-FFF2-40B4-BE49-F238E27FC236}">
                <a16:creationId xmlns:a16="http://schemas.microsoft.com/office/drawing/2014/main" id="{0259C26E-C395-8219-BE4F-1DA4DF5DC488}"/>
              </a:ext>
            </a:extLst>
          </p:cNvPr>
          <p:cNvPicPr>
            <a:picLocks noChangeAspect="1"/>
          </p:cNvPicPr>
          <p:nvPr/>
        </p:nvPicPr>
        <p:blipFill>
          <a:blip r:embed="rId3"/>
          <a:stretch>
            <a:fillRect/>
          </a:stretch>
        </p:blipFill>
        <p:spPr>
          <a:xfrm>
            <a:off x="3425355" y="1614813"/>
            <a:ext cx="5715280" cy="1426697"/>
          </a:xfrm>
          <a:prstGeom prst="rect">
            <a:avLst/>
          </a:prstGeom>
        </p:spPr>
      </p:pic>
      <p:pic>
        <p:nvPicPr>
          <p:cNvPr id="14" name="Picture 13">
            <a:extLst>
              <a:ext uri="{FF2B5EF4-FFF2-40B4-BE49-F238E27FC236}">
                <a16:creationId xmlns:a16="http://schemas.microsoft.com/office/drawing/2014/main" id="{859E73A3-BA0C-1729-B52F-01FD66273E1B}"/>
              </a:ext>
            </a:extLst>
          </p:cNvPr>
          <p:cNvPicPr>
            <a:picLocks noChangeAspect="1"/>
          </p:cNvPicPr>
          <p:nvPr/>
        </p:nvPicPr>
        <p:blipFill>
          <a:blip r:embed="rId4"/>
          <a:stretch>
            <a:fillRect/>
          </a:stretch>
        </p:blipFill>
        <p:spPr>
          <a:xfrm>
            <a:off x="1245263" y="3495547"/>
            <a:ext cx="2667231" cy="1600339"/>
          </a:xfrm>
          <a:prstGeom prst="rect">
            <a:avLst/>
          </a:prstGeom>
        </p:spPr>
      </p:pic>
      <p:pic>
        <p:nvPicPr>
          <p:cNvPr id="16" name="Picture 15">
            <a:extLst>
              <a:ext uri="{FF2B5EF4-FFF2-40B4-BE49-F238E27FC236}">
                <a16:creationId xmlns:a16="http://schemas.microsoft.com/office/drawing/2014/main" id="{36592457-A463-119C-DB97-F626183D29E5}"/>
              </a:ext>
            </a:extLst>
          </p:cNvPr>
          <p:cNvPicPr>
            <a:picLocks noChangeAspect="1"/>
          </p:cNvPicPr>
          <p:nvPr/>
        </p:nvPicPr>
        <p:blipFill>
          <a:blip r:embed="rId5"/>
          <a:stretch>
            <a:fillRect/>
          </a:stretch>
        </p:blipFill>
        <p:spPr>
          <a:xfrm>
            <a:off x="3875520" y="3845416"/>
            <a:ext cx="2301439" cy="853514"/>
          </a:xfrm>
          <a:prstGeom prst="rect">
            <a:avLst/>
          </a:prstGeom>
        </p:spPr>
      </p:pic>
      <p:pic>
        <p:nvPicPr>
          <p:cNvPr id="18" name="Picture 17">
            <a:extLst>
              <a:ext uri="{FF2B5EF4-FFF2-40B4-BE49-F238E27FC236}">
                <a16:creationId xmlns:a16="http://schemas.microsoft.com/office/drawing/2014/main" id="{24F4F4D8-B34F-ED87-EC07-49854A985FC4}"/>
              </a:ext>
            </a:extLst>
          </p:cNvPr>
          <p:cNvPicPr>
            <a:picLocks noChangeAspect="1"/>
          </p:cNvPicPr>
          <p:nvPr/>
        </p:nvPicPr>
        <p:blipFill>
          <a:blip r:embed="rId6"/>
          <a:stretch>
            <a:fillRect/>
          </a:stretch>
        </p:blipFill>
        <p:spPr>
          <a:xfrm>
            <a:off x="8829011" y="3402279"/>
            <a:ext cx="2621507" cy="1432684"/>
          </a:xfrm>
          <a:prstGeom prst="rect">
            <a:avLst/>
          </a:prstGeom>
        </p:spPr>
      </p:pic>
      <p:pic>
        <p:nvPicPr>
          <p:cNvPr id="20" name="Picture 19">
            <a:extLst>
              <a:ext uri="{FF2B5EF4-FFF2-40B4-BE49-F238E27FC236}">
                <a16:creationId xmlns:a16="http://schemas.microsoft.com/office/drawing/2014/main" id="{A8D86BC7-770A-800E-461E-97214C523ECB}"/>
              </a:ext>
            </a:extLst>
          </p:cNvPr>
          <p:cNvPicPr>
            <a:picLocks noChangeAspect="1"/>
          </p:cNvPicPr>
          <p:nvPr/>
        </p:nvPicPr>
        <p:blipFill>
          <a:blip r:embed="rId7"/>
          <a:stretch>
            <a:fillRect/>
          </a:stretch>
        </p:blipFill>
        <p:spPr>
          <a:xfrm>
            <a:off x="6421119" y="3769402"/>
            <a:ext cx="2316681" cy="1066892"/>
          </a:xfrm>
          <a:prstGeom prst="rect">
            <a:avLst/>
          </a:prstGeom>
        </p:spPr>
      </p:pic>
      <p:pic>
        <p:nvPicPr>
          <p:cNvPr id="24" name="Graphic 23" descr="Presentation with checklist outline">
            <a:extLst>
              <a:ext uri="{FF2B5EF4-FFF2-40B4-BE49-F238E27FC236}">
                <a16:creationId xmlns:a16="http://schemas.microsoft.com/office/drawing/2014/main" id="{6480B92A-8B7F-777F-D42A-C7922D50DE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93945" y="2571126"/>
            <a:ext cx="914400" cy="914400"/>
          </a:xfrm>
          <a:prstGeom prst="rect">
            <a:avLst/>
          </a:prstGeom>
        </p:spPr>
      </p:pic>
      <p:pic>
        <p:nvPicPr>
          <p:cNvPr id="26" name="Graphic 25" descr="Brain outline">
            <a:extLst>
              <a:ext uri="{FF2B5EF4-FFF2-40B4-BE49-F238E27FC236}">
                <a16:creationId xmlns:a16="http://schemas.microsoft.com/office/drawing/2014/main" id="{C1B2A243-F933-AF65-8E6D-F42CDA32B9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40855" y="2571126"/>
            <a:ext cx="914400" cy="914400"/>
          </a:xfrm>
          <a:prstGeom prst="rect">
            <a:avLst/>
          </a:prstGeom>
        </p:spPr>
      </p:pic>
    </p:spTree>
    <p:extLst>
      <p:ext uri="{BB962C8B-B14F-4D97-AF65-F5344CB8AC3E}">
        <p14:creationId xmlns:p14="http://schemas.microsoft.com/office/powerpoint/2010/main" val="1352969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050"/>
          <p:cNvSpPr>
            <a:spLocks noGrp="1" noChangeArrowheads="1"/>
          </p:cNvSpPr>
          <p:nvPr>
            <p:ph type="title"/>
          </p:nvPr>
        </p:nvSpPr>
        <p:spPr/>
        <p:txBody>
          <a:bodyPr/>
          <a:lstStyle/>
          <a:p>
            <a:pPr defTabSz="681022">
              <a:spcBef>
                <a:spcPct val="20000"/>
              </a:spcBef>
            </a:pPr>
            <a:r>
              <a:rPr lang="en-CA" altLang="fr-FR" dirty="0">
                <a:cs typeface="Arial" pitchFamily="34" charset="0"/>
              </a:rPr>
              <a:t>EXPORT CLASSIFICATION</a:t>
            </a:r>
          </a:p>
        </p:txBody>
      </p:sp>
      <p:sp>
        <p:nvSpPr>
          <p:cNvPr id="6147" name="Rectangle 8"/>
          <p:cNvSpPr>
            <a:spLocks noChangeArrowheads="1"/>
          </p:cNvSpPr>
          <p:nvPr/>
        </p:nvSpPr>
        <p:spPr bwMode="auto">
          <a:xfrm>
            <a:off x="1825625" y="138114"/>
            <a:ext cx="6038851" cy="830263"/>
          </a:xfrm>
          <a:prstGeom prst="rect">
            <a:avLst/>
          </a:prstGeom>
          <a:noFill/>
          <a:ln w="9525">
            <a:noFill/>
            <a:miter lim="800000"/>
            <a:headEnd/>
            <a:tailEnd/>
          </a:ln>
        </p:spPr>
        <p:txBody>
          <a:bodyPr wrap="none" lIns="0" tIns="0" rIns="0" bIns="0"/>
          <a:lstStyle/>
          <a:p>
            <a:pPr defTabSz="769919">
              <a:defRPr/>
            </a:pPr>
            <a:endParaRPr lang="en-US" sz="3700" dirty="0">
              <a:solidFill>
                <a:srgbClr val="000000"/>
              </a:solidFill>
              <a:latin typeface="Times New Roman" pitchFamily="18" charset="0"/>
            </a:endParaRPr>
          </a:p>
        </p:txBody>
      </p:sp>
      <p:graphicFrame>
        <p:nvGraphicFramePr>
          <p:cNvPr id="12" name="Group 7"/>
          <p:cNvGraphicFramePr>
            <a:graphicFrameLocks noGrp="1"/>
          </p:cNvGraphicFramePr>
          <p:nvPr/>
        </p:nvGraphicFramePr>
        <p:xfrm>
          <a:off x="1992314" y="1982789"/>
          <a:ext cx="8064500" cy="2106614"/>
        </p:xfrm>
        <a:graphic>
          <a:graphicData uri="http://schemas.openxmlformats.org/drawingml/2006/table">
            <a:tbl>
              <a:tblPr/>
              <a:tblGrid>
                <a:gridCol w="2263775">
                  <a:extLst>
                    <a:ext uri="{9D8B030D-6E8A-4147-A177-3AD203B41FA5}">
                      <a16:colId xmlns:a16="http://schemas.microsoft.com/office/drawing/2014/main" val="20000"/>
                    </a:ext>
                  </a:extLst>
                </a:gridCol>
                <a:gridCol w="5800725">
                  <a:extLst>
                    <a:ext uri="{9D8B030D-6E8A-4147-A177-3AD203B41FA5}">
                      <a16:colId xmlns:a16="http://schemas.microsoft.com/office/drawing/2014/main" val="20001"/>
                    </a:ext>
                  </a:extLst>
                </a:gridCol>
              </a:tblGrid>
              <a:tr h="290513">
                <a:tc gridSpan="2">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Instructions: Box 1 and one (1) of boxes 2-5 must always be completed</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290513">
                <a:tc>
                  <a:txBody>
                    <a:bodyPr/>
                    <a:lstStyle/>
                    <a:p>
                      <a:pPr marL="0" marR="0" lvl="0" indent="0" algn="ctr" defTabSz="914400" rtl="0" eaLnBrk="1" fontAlgn="base" latinLnBrk="0" hangingPunct="1">
                        <a:lnSpc>
                          <a:spcPct val="8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fr-CA" sz="1500" b="1" i="0" u="none" strike="noStrike" cap="none" normalizeH="0" baseline="0" dirty="0">
                          <a:ln>
                            <a:noFill/>
                          </a:ln>
                          <a:solidFill>
                            <a:schemeClr val="tx1"/>
                          </a:solidFill>
                          <a:effectLst/>
                          <a:latin typeface="Arial" charset="0"/>
                          <a:ea typeface="ヒラギノ角ゴ Pro W3" charset="0"/>
                          <a:cs typeface="ヒラギノ角ゴ Pro W3" charset="0"/>
                        </a:rPr>
                        <a:t>Classification: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1. Canadian ECL(s):</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fr-CA" sz="11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6388">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2. ECCN(s) (EAR):</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3. P-ECCN(s)</a:t>
                      </a:r>
                      <a:r>
                        <a:rPr kumimoji="0" lang="en-CA" sz="1500" b="0" i="0" u="none" strike="noStrike" cap="none" normalizeH="0" baseline="30000" dirty="0">
                          <a:ln>
                            <a:noFill/>
                          </a:ln>
                          <a:solidFill>
                            <a:schemeClr val="tx1"/>
                          </a:solidFill>
                          <a:effectLst/>
                          <a:latin typeface="Arial" charset="0"/>
                          <a:ea typeface="ヒラギノ角ゴ Pro W3" charset="0"/>
                          <a:cs typeface="ヒラギノ角ゴ Pro W3" charset="0"/>
                        </a:rPr>
                        <a:t> </a:t>
                      </a: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fr-CA" sz="11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00">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4. USML (ITAR):</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00">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5. P-USML: </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293" name="Rectangle 9"/>
          <p:cNvSpPr>
            <a:spLocks noChangeArrowheads="1"/>
          </p:cNvSpPr>
          <p:nvPr/>
        </p:nvSpPr>
        <p:spPr bwMode="auto">
          <a:xfrm>
            <a:off x="1919288" y="1376363"/>
            <a:ext cx="81375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2075" defTabSz="681038" eaLnBrk="0" hangingPunct="0">
              <a:spcBef>
                <a:spcPct val="20000"/>
              </a:spcBef>
              <a:buChar char="•"/>
              <a:tabLst>
                <a:tab pos="3228975" algn="l"/>
              </a:tabLst>
              <a:defRPr sz="2000">
                <a:solidFill>
                  <a:schemeClr val="tx1"/>
                </a:solidFill>
                <a:latin typeface="Arial" pitchFamily="34" charset="0"/>
                <a:ea typeface="ヒラギノ角ゴ Pro W3"/>
                <a:cs typeface="ヒラギノ角ゴ Pro W3"/>
              </a:defRPr>
            </a:lvl1pPr>
            <a:lvl2pPr marL="742950" indent="-285750" defTabSz="681038" eaLnBrk="0" hangingPunct="0">
              <a:spcBef>
                <a:spcPct val="20000"/>
              </a:spcBef>
              <a:buChar char="–"/>
              <a:tabLst>
                <a:tab pos="3228975" algn="l"/>
              </a:tabLst>
              <a:defRPr sz="1600">
                <a:solidFill>
                  <a:schemeClr val="tx1"/>
                </a:solidFill>
                <a:latin typeface="Arial" pitchFamily="34" charset="0"/>
                <a:ea typeface="ヒラギノ角ゴ Pro W3"/>
                <a:cs typeface="ヒラギノ角ゴ Pro W3"/>
              </a:defRPr>
            </a:lvl2pPr>
            <a:lvl3pPr marL="1143000" indent="-228600" defTabSz="681038" eaLnBrk="0" hangingPunct="0">
              <a:spcBef>
                <a:spcPct val="20000"/>
              </a:spcBef>
              <a:buChar char="•"/>
              <a:tabLst>
                <a:tab pos="3228975" algn="l"/>
              </a:tabLst>
              <a:defRPr sz="1600">
                <a:solidFill>
                  <a:schemeClr val="tx1"/>
                </a:solidFill>
                <a:latin typeface="Arial" pitchFamily="34" charset="0"/>
                <a:ea typeface="ヒラギノ角ゴ Pro W3"/>
                <a:cs typeface="ヒラギノ角ゴ Pro W3"/>
              </a:defRPr>
            </a:lvl3pPr>
            <a:lvl4pPr marL="1600200" indent="-228600" defTabSz="681038" eaLnBrk="0" hangingPunct="0">
              <a:spcBef>
                <a:spcPct val="20000"/>
              </a:spcBef>
              <a:buChar char="–"/>
              <a:tabLst>
                <a:tab pos="3228975" algn="l"/>
              </a:tabLst>
              <a:defRPr sz="1600">
                <a:solidFill>
                  <a:schemeClr val="tx1"/>
                </a:solidFill>
                <a:latin typeface="Arial" pitchFamily="34" charset="0"/>
                <a:ea typeface="ヒラギノ角ゴ Pro W3"/>
                <a:cs typeface="ヒラギノ角ゴ Pro W3"/>
              </a:defRPr>
            </a:lvl4pPr>
            <a:lvl5pPr marL="2057400" indent="-228600" defTabSz="681038" eaLnBrk="0" hangingPunct="0">
              <a:spcBef>
                <a:spcPct val="20000"/>
              </a:spcBef>
              <a:buChar char="»"/>
              <a:tabLst>
                <a:tab pos="3228975" algn="l"/>
              </a:tabLst>
              <a:defRPr sz="1600">
                <a:solidFill>
                  <a:schemeClr val="tx1"/>
                </a:solidFill>
                <a:latin typeface="Arial" pitchFamily="34" charset="0"/>
                <a:ea typeface="ヒラギノ角ゴ Pro W3"/>
                <a:cs typeface="ヒラギノ角ゴ Pro W3"/>
              </a:defRPr>
            </a:lvl5pPr>
            <a:lvl6pPr marL="2514600" indent="-228600" defTabSz="681038" eaLnBrk="0" fontAlgn="base" hangingPunct="0">
              <a:spcBef>
                <a:spcPct val="20000"/>
              </a:spcBef>
              <a:spcAft>
                <a:spcPct val="0"/>
              </a:spcAft>
              <a:buChar char="»"/>
              <a:tabLst>
                <a:tab pos="3228975" algn="l"/>
              </a:tabLst>
              <a:defRPr sz="1600">
                <a:solidFill>
                  <a:schemeClr val="tx1"/>
                </a:solidFill>
                <a:latin typeface="Arial" pitchFamily="34" charset="0"/>
                <a:ea typeface="ヒラギノ角ゴ Pro W3"/>
                <a:cs typeface="ヒラギノ角ゴ Pro W3"/>
              </a:defRPr>
            </a:lvl6pPr>
            <a:lvl7pPr marL="2971800" indent="-228600" defTabSz="681038" eaLnBrk="0" fontAlgn="base" hangingPunct="0">
              <a:spcBef>
                <a:spcPct val="20000"/>
              </a:spcBef>
              <a:spcAft>
                <a:spcPct val="0"/>
              </a:spcAft>
              <a:buChar char="»"/>
              <a:tabLst>
                <a:tab pos="3228975" algn="l"/>
              </a:tabLst>
              <a:defRPr sz="1600">
                <a:solidFill>
                  <a:schemeClr val="tx1"/>
                </a:solidFill>
                <a:latin typeface="Arial" pitchFamily="34" charset="0"/>
                <a:ea typeface="ヒラギノ角ゴ Pro W3"/>
                <a:cs typeface="ヒラギノ角ゴ Pro W3"/>
              </a:defRPr>
            </a:lvl7pPr>
            <a:lvl8pPr marL="3429000" indent="-228600" defTabSz="681038" eaLnBrk="0" fontAlgn="base" hangingPunct="0">
              <a:spcBef>
                <a:spcPct val="20000"/>
              </a:spcBef>
              <a:spcAft>
                <a:spcPct val="0"/>
              </a:spcAft>
              <a:buChar char="»"/>
              <a:tabLst>
                <a:tab pos="3228975" algn="l"/>
              </a:tabLst>
              <a:defRPr sz="1600">
                <a:solidFill>
                  <a:schemeClr val="tx1"/>
                </a:solidFill>
                <a:latin typeface="Arial" pitchFamily="34" charset="0"/>
                <a:ea typeface="ヒラギノ角ゴ Pro W3"/>
                <a:cs typeface="ヒラギノ角ゴ Pro W3"/>
              </a:defRPr>
            </a:lvl8pPr>
            <a:lvl9pPr marL="3886200" indent="-228600" defTabSz="681038" eaLnBrk="0" fontAlgn="base" hangingPunct="0">
              <a:spcBef>
                <a:spcPct val="20000"/>
              </a:spcBef>
              <a:spcAft>
                <a:spcPct val="0"/>
              </a:spcAft>
              <a:buChar char="»"/>
              <a:tabLst>
                <a:tab pos="3228975" algn="l"/>
              </a:tabLst>
              <a:defRPr sz="1600">
                <a:solidFill>
                  <a:schemeClr val="tx1"/>
                </a:solidFill>
                <a:latin typeface="Arial" pitchFamily="34" charset="0"/>
                <a:ea typeface="ヒラギノ角ゴ Pro W3"/>
                <a:cs typeface="ヒラギノ角ゴ Pro W3"/>
              </a:defRPr>
            </a:lvl9pPr>
          </a:lstStyle>
          <a:p>
            <a:pPr marL="122764" defTabSz="908028" eaLnBrk="1" hangingPunct="1">
              <a:spcBef>
                <a:spcPts val="600"/>
              </a:spcBef>
              <a:buNone/>
              <a:tabLst>
                <a:tab pos="4305192" algn="l"/>
              </a:tabLst>
            </a:pPr>
            <a:r>
              <a:rPr lang="en-CA" altLang="fr-FR" sz="1400" dirty="0">
                <a:solidFill>
                  <a:srgbClr val="000000"/>
                </a:solidFill>
              </a:rPr>
              <a:t>Check this box if presentation contains </a:t>
            </a:r>
            <a:r>
              <a:rPr lang="en-CA" altLang="en-US" sz="1400" dirty="0">
                <a:solidFill>
                  <a:srgbClr val="000000"/>
                </a:solidFill>
              </a:rPr>
              <a:t>“</a:t>
            </a:r>
            <a:r>
              <a:rPr lang="en-CA" altLang="ja-JP" sz="1400" b="1" i="1" dirty="0">
                <a:solidFill>
                  <a:srgbClr val="000000"/>
                </a:solidFill>
              </a:rPr>
              <a:t>no technical data</a:t>
            </a:r>
            <a:r>
              <a:rPr lang="en-CA" altLang="en-US" sz="1400" i="1" dirty="0">
                <a:solidFill>
                  <a:srgbClr val="000000"/>
                </a:solidFill>
              </a:rPr>
              <a:t>”</a:t>
            </a:r>
            <a:r>
              <a:rPr lang="en-CA" altLang="ja-JP" sz="1400" i="1" dirty="0">
                <a:solidFill>
                  <a:srgbClr val="000000"/>
                </a:solidFill>
              </a:rPr>
              <a:t>            </a:t>
            </a:r>
            <a:r>
              <a:rPr lang="en-CA" altLang="ja-JP" sz="1400" u="sng" dirty="0">
                <a:solidFill>
                  <a:srgbClr val="000000"/>
                </a:solidFill>
              </a:rPr>
              <a:t>OR</a:t>
            </a:r>
            <a:r>
              <a:rPr lang="en-CA" altLang="ja-JP" sz="1400" dirty="0">
                <a:solidFill>
                  <a:srgbClr val="000000"/>
                </a:solidFill>
              </a:rPr>
              <a:t> summarize the export classifications of all slides in this presentation as instructed below:</a:t>
            </a:r>
            <a:endParaRPr lang="en-CA" altLang="fr-FR" sz="1400" dirty="0">
              <a:solidFill>
                <a:srgbClr val="000000"/>
              </a:solidFill>
            </a:endParaRPr>
          </a:p>
        </p:txBody>
      </p:sp>
      <p:sp>
        <p:nvSpPr>
          <p:cNvPr id="6174" name="Rectangle 9"/>
          <p:cNvSpPr>
            <a:spLocks noChangeArrowheads="1"/>
          </p:cNvSpPr>
          <p:nvPr/>
        </p:nvSpPr>
        <p:spPr bwMode="auto">
          <a:xfrm>
            <a:off x="6719888" y="1295401"/>
            <a:ext cx="442912" cy="300039"/>
          </a:xfrm>
          <a:prstGeom prst="rect">
            <a:avLst/>
          </a:prstGeom>
          <a:solidFill>
            <a:schemeClr val="bg1"/>
          </a:solidFill>
          <a:ln w="28575">
            <a:solidFill>
              <a:srgbClr val="000000"/>
            </a:solidFill>
            <a:miter lim="800000"/>
            <a:headEnd/>
            <a:tailEnd/>
          </a:ln>
        </p:spPr>
        <p:txBody>
          <a:bodyPr lIns="0" tIns="0" rIns="0" bIns="0"/>
          <a:lstStyle/>
          <a:p>
            <a:pPr algn="ctr" defTabSz="681022">
              <a:spcBef>
                <a:spcPct val="20000"/>
              </a:spcBef>
              <a:buSzPct val="100000"/>
              <a:tabLst>
                <a:tab pos="3592424" algn="l"/>
              </a:tabLst>
              <a:defRPr/>
            </a:pPr>
            <a:r>
              <a:rPr lang="en-CA" dirty="0">
                <a:solidFill>
                  <a:srgbClr val="000000"/>
                </a:solidFill>
                <a:latin typeface="Calibri"/>
              </a:rPr>
              <a:t>x</a:t>
            </a:r>
          </a:p>
        </p:txBody>
      </p:sp>
      <p:sp>
        <p:nvSpPr>
          <p:cNvPr id="6175" name="Rectangle 9"/>
          <p:cNvSpPr>
            <a:spLocks noChangeArrowheads="1"/>
          </p:cNvSpPr>
          <p:nvPr/>
        </p:nvSpPr>
        <p:spPr bwMode="auto">
          <a:xfrm>
            <a:off x="1965325" y="4410076"/>
            <a:ext cx="8483600" cy="1514475"/>
          </a:xfrm>
          <a:prstGeom prst="rect">
            <a:avLst/>
          </a:prstGeom>
          <a:noFill/>
          <a:ln w="9525">
            <a:noFill/>
            <a:miter lim="800000"/>
            <a:headEnd/>
            <a:tailEnd/>
          </a:ln>
        </p:spPr>
        <p:txBody>
          <a:bodyPr lIns="0" tIns="0" rIns="0" bIns="0"/>
          <a:lstStyle/>
          <a:p>
            <a:pPr defTabSz="681022">
              <a:lnSpc>
                <a:spcPct val="90000"/>
              </a:lnSpc>
              <a:spcBef>
                <a:spcPts val="25"/>
              </a:spcBef>
              <a:buSzPct val="100000"/>
              <a:defRPr/>
            </a:pPr>
            <a:r>
              <a:rPr lang="en-CA" dirty="0">
                <a:solidFill>
                  <a:srgbClr val="000000"/>
                </a:solidFill>
                <a:latin typeface="Calibri"/>
              </a:rPr>
              <a:t>PROPRIETARY NOTICE</a:t>
            </a:r>
          </a:p>
          <a:p>
            <a:pPr defTabSz="681022">
              <a:lnSpc>
                <a:spcPts val="1800"/>
              </a:lnSpc>
              <a:spcBef>
                <a:spcPts val="25"/>
              </a:spcBef>
              <a:buSzPct val="100000"/>
              <a:defRPr/>
            </a:pPr>
            <a:r>
              <a:rPr lang="en-CA" sz="1400" dirty="0">
                <a:solidFill>
                  <a:srgbClr val="000000"/>
                </a:solidFill>
                <a:latin typeface="Calibri"/>
              </a:rPr>
              <a:t>This document is the property of Pratt &amp; Whitney Canada Corp. (</a:t>
            </a:r>
            <a:r>
              <a:rPr lang="en-CA" altLang="en-US" sz="1400" dirty="0">
                <a:solidFill>
                  <a:srgbClr val="000000"/>
                </a:solidFill>
                <a:latin typeface="Calibri"/>
              </a:rPr>
              <a:t>“</a:t>
            </a:r>
            <a:r>
              <a:rPr lang="en-CA" sz="1400" dirty="0">
                <a:solidFill>
                  <a:srgbClr val="000000"/>
                </a:solidFill>
                <a:latin typeface="Calibri"/>
              </a:rPr>
              <a:t>P&amp;WC</a:t>
            </a:r>
            <a:r>
              <a:rPr lang="en-CA" altLang="en-US" sz="1400" dirty="0">
                <a:solidFill>
                  <a:srgbClr val="000000"/>
                </a:solidFill>
                <a:latin typeface="Calibri"/>
              </a:rPr>
              <a:t>”</a:t>
            </a:r>
            <a:r>
              <a:rPr lang="en-CA" sz="1400" dirty="0">
                <a:solidFill>
                  <a:srgbClr val="000000"/>
                </a:solidFill>
                <a:latin typeface="Calibri"/>
              </a:rPr>
              <a:t>). You may not possess, use, copy or disclose this document or any information in it, for any purpose, including without limitation to design, manufacture, or repair parts, or obtain TCCA, FAA, or other government approval to do so, without P&amp;WC's express written permission. Neither receipt nor possession of this document alone, from any source, constitutes such permission. Possession, use, copying or disclosure by anyone without P&amp;WC's express written permission is not authorized and may result in criminal or civil liability.</a:t>
            </a:r>
          </a:p>
        </p:txBody>
      </p:sp>
      <p:sp>
        <p:nvSpPr>
          <p:cNvPr id="15" name="Slide Number Placeholder 1">
            <a:extLst>
              <a:ext uri="{FF2B5EF4-FFF2-40B4-BE49-F238E27FC236}">
                <a16:creationId xmlns:a16="http://schemas.microsoft.com/office/drawing/2014/main" id="{C6E7DF54-6FCC-4B46-9469-46D7DDE7695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7FBFBEC-8B22-4EDA-B8AB-15246BE4308B}"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B8F66353-0E0F-8796-92C0-717B0D4DB00D}"/>
              </a:ext>
            </a:extLst>
          </p:cNvPr>
          <p:cNvSpPr>
            <a:spLocks noGrp="1"/>
          </p:cNvSpPr>
          <p:nvPr>
            <p:ph type="dt" sz="half" idx="10"/>
          </p:nvPr>
        </p:nvSpPr>
        <p:spPr/>
        <p:txBody>
          <a:bodyPr/>
          <a:lstStyle/>
          <a:p>
            <a:pPr>
              <a:defRPr/>
            </a:pPr>
            <a:fld id="{4FD10E4C-EAD2-4C6C-8EFF-4EEE7759A35D}" type="datetime1">
              <a:rPr lang="en-US" smtClean="0">
                <a:solidFill>
                  <a:prstClr val="black">
                    <a:tint val="75000"/>
                  </a:prstClr>
                </a:solidFill>
              </a:rPr>
              <a:t>9/19/2022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9F8A83D-5B09-ABF2-765C-70BA266BF88D}"/>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6E364084-D00A-C6EB-14E2-6FEAA927A8D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a:t>
            </a:fld>
            <a:endParaRPr lang="en-US" dirty="0">
              <a:solidFill>
                <a:prstClr val="black">
                  <a:tint val="75000"/>
                </a:prstClr>
              </a:solidFill>
            </a:endParaRPr>
          </a:p>
        </p:txBody>
      </p:sp>
    </p:spTree>
    <p:extLst>
      <p:ext uri="{BB962C8B-B14F-4D97-AF65-F5344CB8AC3E}">
        <p14:creationId xmlns:p14="http://schemas.microsoft.com/office/powerpoint/2010/main" val="755851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890E-4968-6179-7CD7-07FBCB4745DA}"/>
              </a:ext>
            </a:extLst>
          </p:cNvPr>
          <p:cNvSpPr>
            <a:spLocks noGrp="1"/>
          </p:cNvSpPr>
          <p:nvPr>
            <p:ph type="title"/>
          </p:nvPr>
        </p:nvSpPr>
        <p:spPr/>
        <p:txBody>
          <a:bodyPr/>
          <a:lstStyle/>
          <a:p>
            <a:r>
              <a:rPr lang="en-CA" dirty="0"/>
              <a:t>Example</a:t>
            </a:r>
          </a:p>
        </p:txBody>
      </p:sp>
      <p:sp>
        <p:nvSpPr>
          <p:cNvPr id="4" name="Date Placeholder 3">
            <a:extLst>
              <a:ext uri="{FF2B5EF4-FFF2-40B4-BE49-F238E27FC236}">
                <a16:creationId xmlns:a16="http://schemas.microsoft.com/office/drawing/2014/main" id="{F5627D45-A186-3EBA-421C-E67024A2C1E3}"/>
              </a:ext>
            </a:extLst>
          </p:cNvPr>
          <p:cNvSpPr>
            <a:spLocks noGrp="1"/>
          </p:cNvSpPr>
          <p:nvPr>
            <p:ph type="dt" sz="half" idx="10"/>
          </p:nvPr>
        </p:nvSpPr>
        <p:spPr/>
        <p:txBody>
          <a:bodyPr/>
          <a:lstStyle/>
          <a:p>
            <a:pPr>
              <a:defRPr/>
            </a:pPr>
            <a:fld id="{1F61DE27-991C-4C18-B01C-0405F9839322}"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C8B3713-CE7E-E03B-1657-3B9B62E6C06F}"/>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F791877-27CA-2061-DA36-9DD4CA6DA31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20</a:t>
            </a:fld>
            <a:endParaRPr lang="en-US" dirty="0">
              <a:solidFill>
                <a:prstClr val="black">
                  <a:tint val="75000"/>
                </a:prstClr>
              </a:solidFill>
            </a:endParaRPr>
          </a:p>
        </p:txBody>
      </p:sp>
      <p:sp>
        <p:nvSpPr>
          <p:cNvPr id="20" name="Callout: Line with Accent Bar 19">
            <a:extLst>
              <a:ext uri="{FF2B5EF4-FFF2-40B4-BE49-F238E27FC236}">
                <a16:creationId xmlns:a16="http://schemas.microsoft.com/office/drawing/2014/main" id="{91317B8F-2216-2464-5C9B-48588F744457}"/>
              </a:ext>
            </a:extLst>
          </p:cNvPr>
          <p:cNvSpPr/>
          <p:nvPr/>
        </p:nvSpPr>
        <p:spPr>
          <a:xfrm>
            <a:off x="7061658" y="2266971"/>
            <a:ext cx="1809750" cy="680583"/>
          </a:xfrm>
          <a:prstGeom prst="accentCallout1">
            <a:avLst>
              <a:gd name="adj1" fmla="val 52339"/>
              <a:gd name="adj2" fmla="val -7807"/>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t>Use case-specific presentational component (feature)</a:t>
            </a:r>
          </a:p>
        </p:txBody>
      </p:sp>
      <p:sp>
        <p:nvSpPr>
          <p:cNvPr id="21" name="Callout: Line with Accent Bar 20">
            <a:extLst>
              <a:ext uri="{FF2B5EF4-FFF2-40B4-BE49-F238E27FC236}">
                <a16:creationId xmlns:a16="http://schemas.microsoft.com/office/drawing/2014/main" id="{790BD60D-210C-3F1A-FF9D-3160BB0212B2}"/>
              </a:ext>
            </a:extLst>
          </p:cNvPr>
          <p:cNvSpPr/>
          <p:nvPr/>
        </p:nvSpPr>
        <p:spPr>
          <a:xfrm>
            <a:off x="7061658" y="3320225"/>
            <a:ext cx="1809750" cy="680583"/>
          </a:xfrm>
          <a:prstGeom prst="accentCallout1">
            <a:avLst>
              <a:gd name="adj1" fmla="val 52339"/>
              <a:gd name="adj2" fmla="val -7807"/>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400" dirty="0"/>
              <a:t>presentational component (shared)</a:t>
            </a:r>
          </a:p>
        </p:txBody>
      </p:sp>
      <p:pic>
        <p:nvPicPr>
          <p:cNvPr id="7" name="Picture 6">
            <a:extLst>
              <a:ext uri="{FF2B5EF4-FFF2-40B4-BE49-F238E27FC236}">
                <a16:creationId xmlns:a16="http://schemas.microsoft.com/office/drawing/2014/main" id="{9A4378E6-4E61-A75E-BC01-1E1ED93E7561}"/>
              </a:ext>
            </a:extLst>
          </p:cNvPr>
          <p:cNvPicPr>
            <a:picLocks noChangeAspect="1"/>
          </p:cNvPicPr>
          <p:nvPr/>
        </p:nvPicPr>
        <p:blipFill>
          <a:blip r:embed="rId3"/>
          <a:stretch>
            <a:fillRect/>
          </a:stretch>
        </p:blipFill>
        <p:spPr>
          <a:xfrm>
            <a:off x="2246299" y="1200234"/>
            <a:ext cx="4125618" cy="3494640"/>
          </a:xfrm>
          <a:prstGeom prst="rect">
            <a:avLst/>
          </a:prstGeom>
        </p:spPr>
      </p:pic>
    </p:spTree>
    <p:extLst>
      <p:ext uri="{BB962C8B-B14F-4D97-AF65-F5344CB8AC3E}">
        <p14:creationId xmlns:p14="http://schemas.microsoft.com/office/powerpoint/2010/main" val="79814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890E-4968-6179-7CD7-07FBCB4745DA}"/>
              </a:ext>
            </a:extLst>
          </p:cNvPr>
          <p:cNvSpPr>
            <a:spLocks noGrp="1"/>
          </p:cNvSpPr>
          <p:nvPr>
            <p:ph type="title"/>
          </p:nvPr>
        </p:nvSpPr>
        <p:spPr>
          <a:xfrm>
            <a:off x="515220" y="359143"/>
            <a:ext cx="10515600" cy="1325563"/>
          </a:xfrm>
        </p:spPr>
        <p:txBody>
          <a:bodyPr/>
          <a:lstStyle/>
          <a:p>
            <a:r>
              <a:rPr lang="en-CA" dirty="0"/>
              <a:t>Benefits</a:t>
            </a:r>
          </a:p>
        </p:txBody>
      </p:sp>
      <p:sp>
        <p:nvSpPr>
          <p:cNvPr id="4" name="Date Placeholder 3">
            <a:extLst>
              <a:ext uri="{FF2B5EF4-FFF2-40B4-BE49-F238E27FC236}">
                <a16:creationId xmlns:a16="http://schemas.microsoft.com/office/drawing/2014/main" id="{F5627D45-A186-3EBA-421C-E67024A2C1E3}"/>
              </a:ext>
            </a:extLst>
          </p:cNvPr>
          <p:cNvSpPr>
            <a:spLocks noGrp="1"/>
          </p:cNvSpPr>
          <p:nvPr>
            <p:ph type="dt" sz="half" idx="10"/>
          </p:nvPr>
        </p:nvSpPr>
        <p:spPr/>
        <p:txBody>
          <a:bodyPr/>
          <a:lstStyle/>
          <a:p>
            <a:pPr>
              <a:defRPr/>
            </a:pPr>
            <a:fld id="{5F929C1E-32E1-426F-B9BD-1585C3F54C68}"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C8B3713-CE7E-E03B-1657-3B9B62E6C06F}"/>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F791877-27CA-2061-DA36-9DD4CA6DA31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21</a:t>
            </a:fld>
            <a:endParaRPr lang="en-US" dirty="0">
              <a:solidFill>
                <a:prstClr val="black">
                  <a:tint val="75000"/>
                </a:prstClr>
              </a:solidFill>
            </a:endParaRPr>
          </a:p>
        </p:txBody>
      </p:sp>
      <p:sp>
        <p:nvSpPr>
          <p:cNvPr id="7" name="Rectangle 6">
            <a:extLst>
              <a:ext uri="{FF2B5EF4-FFF2-40B4-BE49-F238E27FC236}">
                <a16:creationId xmlns:a16="http://schemas.microsoft.com/office/drawing/2014/main" id="{74477B10-BFF8-C6D6-DD5A-EB7125BB9530}"/>
              </a:ext>
            </a:extLst>
          </p:cNvPr>
          <p:cNvSpPr/>
          <p:nvPr/>
        </p:nvSpPr>
        <p:spPr>
          <a:xfrm>
            <a:off x="1564944" y="2105706"/>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UI composition</a:t>
            </a:r>
            <a:endParaRPr lang="en-CA" sz="2400" dirty="0"/>
          </a:p>
        </p:txBody>
      </p:sp>
      <p:sp>
        <p:nvSpPr>
          <p:cNvPr id="8" name="Rectangle 7">
            <a:extLst>
              <a:ext uri="{FF2B5EF4-FFF2-40B4-BE49-F238E27FC236}">
                <a16:creationId xmlns:a16="http://schemas.microsoft.com/office/drawing/2014/main" id="{C60EAE41-4AD4-5A0B-A8A4-A3386CF8E3D4}"/>
              </a:ext>
            </a:extLst>
          </p:cNvPr>
          <p:cNvSpPr/>
          <p:nvPr/>
        </p:nvSpPr>
        <p:spPr>
          <a:xfrm>
            <a:off x="1564944" y="3205514"/>
            <a:ext cx="4143068" cy="6514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Reusability</a:t>
            </a:r>
            <a:endParaRPr lang="en-CA" sz="2400" dirty="0"/>
          </a:p>
        </p:txBody>
      </p:sp>
      <p:sp>
        <p:nvSpPr>
          <p:cNvPr id="9" name="Rectangle 8">
            <a:extLst>
              <a:ext uri="{FF2B5EF4-FFF2-40B4-BE49-F238E27FC236}">
                <a16:creationId xmlns:a16="http://schemas.microsoft.com/office/drawing/2014/main" id="{9F20F7B5-2A90-6115-FF9A-A16DC133B81C}"/>
              </a:ext>
            </a:extLst>
          </p:cNvPr>
          <p:cNvSpPr/>
          <p:nvPr/>
        </p:nvSpPr>
        <p:spPr>
          <a:xfrm>
            <a:off x="1564944" y="4068483"/>
            <a:ext cx="4143068" cy="8857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Better collaboration btw components</a:t>
            </a:r>
            <a:endParaRPr lang="en-CA" sz="2400" dirty="0"/>
          </a:p>
        </p:txBody>
      </p:sp>
      <p:sp>
        <p:nvSpPr>
          <p:cNvPr id="14" name="Rectangle 13">
            <a:extLst>
              <a:ext uri="{FF2B5EF4-FFF2-40B4-BE49-F238E27FC236}">
                <a16:creationId xmlns:a16="http://schemas.microsoft.com/office/drawing/2014/main" id="{ACFB1343-870F-C359-F038-274700FFD060}"/>
              </a:ext>
            </a:extLst>
          </p:cNvPr>
          <p:cNvSpPr/>
          <p:nvPr/>
        </p:nvSpPr>
        <p:spPr>
          <a:xfrm>
            <a:off x="5839132" y="3203581"/>
            <a:ext cx="4143068" cy="6534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Easy to change</a:t>
            </a:r>
            <a:endParaRPr lang="en-CA" sz="2400" dirty="0"/>
          </a:p>
        </p:txBody>
      </p:sp>
      <p:sp>
        <p:nvSpPr>
          <p:cNvPr id="15" name="Rectangle 14">
            <a:extLst>
              <a:ext uri="{FF2B5EF4-FFF2-40B4-BE49-F238E27FC236}">
                <a16:creationId xmlns:a16="http://schemas.microsoft.com/office/drawing/2014/main" id="{418AF306-8940-2F25-557B-EDADF10DE103}"/>
              </a:ext>
            </a:extLst>
          </p:cNvPr>
          <p:cNvSpPr/>
          <p:nvPr/>
        </p:nvSpPr>
        <p:spPr>
          <a:xfrm>
            <a:off x="5839132" y="4068483"/>
            <a:ext cx="4143068" cy="88578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Easy to test</a:t>
            </a:r>
            <a:endParaRPr lang="en-CA" sz="2400" dirty="0"/>
          </a:p>
        </p:txBody>
      </p:sp>
      <p:sp>
        <p:nvSpPr>
          <p:cNvPr id="16" name="Rectangle 15">
            <a:extLst>
              <a:ext uri="{FF2B5EF4-FFF2-40B4-BE49-F238E27FC236}">
                <a16:creationId xmlns:a16="http://schemas.microsoft.com/office/drawing/2014/main" id="{38DF0080-62F5-DA39-4D71-EF3816D76A47}"/>
              </a:ext>
            </a:extLst>
          </p:cNvPr>
          <p:cNvSpPr/>
          <p:nvPr/>
        </p:nvSpPr>
        <p:spPr>
          <a:xfrm>
            <a:off x="5839132" y="2105705"/>
            <a:ext cx="4143068" cy="981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Code Readability</a:t>
            </a:r>
            <a:endParaRPr lang="en-CA" sz="2400" dirty="0"/>
          </a:p>
        </p:txBody>
      </p:sp>
    </p:spTree>
    <p:extLst>
      <p:ext uri="{BB962C8B-B14F-4D97-AF65-F5344CB8AC3E}">
        <p14:creationId xmlns:p14="http://schemas.microsoft.com/office/powerpoint/2010/main" val="40333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per head with arrow">
            <a:extLst>
              <a:ext uri="{FF2B5EF4-FFF2-40B4-BE49-F238E27FC236}">
                <a16:creationId xmlns:a16="http://schemas.microsoft.com/office/drawing/2014/main" id="{C74920C1-E0FF-4164-55CC-6013813A3367}"/>
              </a:ext>
            </a:extLst>
          </p:cNvPr>
          <p:cNvPicPr>
            <a:picLocks noChangeAspect="1"/>
          </p:cNvPicPr>
          <p:nvPr/>
        </p:nvPicPr>
        <p:blipFill>
          <a:blip r:embed="rId3"/>
          <a:stretch>
            <a:fillRect/>
          </a:stretch>
        </p:blipFill>
        <p:spPr>
          <a:xfrm>
            <a:off x="5988106" y="0"/>
            <a:ext cx="6203894" cy="6858000"/>
          </a:xfrm>
          <a:prstGeom prst="rect">
            <a:avLst/>
          </a:prstGeom>
        </p:spPr>
      </p:pic>
      <p:sp>
        <p:nvSpPr>
          <p:cNvPr id="2" name="Title 1">
            <a:extLst>
              <a:ext uri="{FF2B5EF4-FFF2-40B4-BE49-F238E27FC236}">
                <a16:creationId xmlns:a16="http://schemas.microsoft.com/office/drawing/2014/main" id="{FF2B890E-4968-6179-7CD7-07FBCB4745DA}"/>
              </a:ext>
            </a:extLst>
          </p:cNvPr>
          <p:cNvSpPr>
            <a:spLocks noGrp="1"/>
          </p:cNvSpPr>
          <p:nvPr>
            <p:ph type="title"/>
          </p:nvPr>
        </p:nvSpPr>
        <p:spPr/>
        <p:txBody>
          <a:bodyPr/>
          <a:lstStyle/>
          <a:p>
            <a:r>
              <a:rPr lang="en-CA" dirty="0"/>
              <a:t>Push-based architecture</a:t>
            </a:r>
          </a:p>
        </p:txBody>
      </p:sp>
      <p:sp>
        <p:nvSpPr>
          <p:cNvPr id="4" name="Date Placeholder 3">
            <a:extLst>
              <a:ext uri="{FF2B5EF4-FFF2-40B4-BE49-F238E27FC236}">
                <a16:creationId xmlns:a16="http://schemas.microsoft.com/office/drawing/2014/main" id="{F5627D45-A186-3EBA-421C-E67024A2C1E3}"/>
              </a:ext>
            </a:extLst>
          </p:cNvPr>
          <p:cNvSpPr>
            <a:spLocks noGrp="1"/>
          </p:cNvSpPr>
          <p:nvPr>
            <p:ph type="dt" sz="half" idx="10"/>
          </p:nvPr>
        </p:nvSpPr>
        <p:spPr/>
        <p:txBody>
          <a:bodyPr/>
          <a:lstStyle/>
          <a:p>
            <a:pPr>
              <a:defRPr/>
            </a:pPr>
            <a:fld id="{BE806EE6-1FAE-46D8-A3D0-C8251E4FCD67}"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C8B3713-CE7E-E03B-1657-3B9B62E6C06F}"/>
              </a:ext>
            </a:extLst>
          </p:cNvPr>
          <p:cNvSpPr>
            <a:spLocks noGrp="1"/>
          </p:cNvSpPr>
          <p:nvPr>
            <p:ph type="ftr" sz="quarter" idx="11"/>
          </p:nvPr>
        </p:nvSpPr>
        <p:spPr>
          <a:xfrm>
            <a:off x="7701271" y="6368544"/>
            <a:ext cx="4114800" cy="365125"/>
          </a:xfrm>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F791877-27CA-2061-DA36-9DD4CA6DA31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22</a:t>
            </a:fld>
            <a:endParaRPr lang="en-US" dirty="0">
              <a:solidFill>
                <a:prstClr val="black">
                  <a:tint val="75000"/>
                </a:prstClr>
              </a:solidFill>
            </a:endParaRPr>
          </a:p>
        </p:txBody>
      </p:sp>
      <p:sp>
        <p:nvSpPr>
          <p:cNvPr id="10" name="Rectangle 9">
            <a:extLst>
              <a:ext uri="{FF2B5EF4-FFF2-40B4-BE49-F238E27FC236}">
                <a16:creationId xmlns:a16="http://schemas.microsoft.com/office/drawing/2014/main" id="{1866B727-CECE-2B31-0CFE-28771F232613}"/>
              </a:ext>
            </a:extLst>
          </p:cNvPr>
          <p:cNvSpPr/>
          <p:nvPr/>
        </p:nvSpPr>
        <p:spPr>
          <a:xfrm>
            <a:off x="6434590" y="193409"/>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Strategic DDD</a:t>
            </a:r>
            <a:endParaRPr lang="en-CA" sz="1400" dirty="0"/>
          </a:p>
        </p:txBody>
      </p:sp>
      <p:sp>
        <p:nvSpPr>
          <p:cNvPr id="11" name="Rectangle 10">
            <a:extLst>
              <a:ext uri="{FF2B5EF4-FFF2-40B4-BE49-F238E27FC236}">
                <a16:creationId xmlns:a16="http://schemas.microsoft.com/office/drawing/2014/main" id="{CEC5224E-B324-420E-DF3D-E1C089174673}"/>
              </a:ext>
            </a:extLst>
          </p:cNvPr>
          <p:cNvSpPr/>
          <p:nvPr/>
        </p:nvSpPr>
        <p:spPr>
          <a:xfrm>
            <a:off x="6440379" y="593065"/>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marL="0" indent="0" algn="ctr">
              <a:buNone/>
            </a:pPr>
            <a:r>
              <a:rPr lang="en-US" sz="1400" dirty="0"/>
              <a:t>Shell pattern</a:t>
            </a:r>
          </a:p>
        </p:txBody>
      </p:sp>
      <p:sp>
        <p:nvSpPr>
          <p:cNvPr id="12" name="Rectangle 11">
            <a:extLst>
              <a:ext uri="{FF2B5EF4-FFF2-40B4-BE49-F238E27FC236}">
                <a16:creationId xmlns:a16="http://schemas.microsoft.com/office/drawing/2014/main" id="{9522A703-84F3-CF31-893E-BE1BEFB859ED}"/>
              </a:ext>
            </a:extLst>
          </p:cNvPr>
          <p:cNvSpPr/>
          <p:nvPr/>
        </p:nvSpPr>
        <p:spPr>
          <a:xfrm>
            <a:off x="9226133" y="980987"/>
            <a:ext cx="2720038" cy="357185"/>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Onion architecture</a:t>
            </a:r>
            <a:endParaRPr lang="en-CA" sz="1400" dirty="0"/>
          </a:p>
        </p:txBody>
      </p:sp>
      <p:sp>
        <p:nvSpPr>
          <p:cNvPr id="13" name="Rectangle 12">
            <a:extLst>
              <a:ext uri="{FF2B5EF4-FFF2-40B4-BE49-F238E27FC236}">
                <a16:creationId xmlns:a16="http://schemas.microsoft.com/office/drawing/2014/main" id="{1AA837B1-6955-A78E-E524-40C00E4AEB09}"/>
              </a:ext>
            </a:extLst>
          </p:cNvPr>
          <p:cNvSpPr/>
          <p:nvPr/>
        </p:nvSpPr>
        <p:spPr>
          <a:xfrm>
            <a:off x="6434590" y="992721"/>
            <a:ext cx="2720038" cy="345451"/>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en-CA" sz="1400" dirty="0"/>
              <a:t>Container-Presentation pattern</a:t>
            </a:r>
          </a:p>
        </p:txBody>
      </p:sp>
      <p:sp>
        <p:nvSpPr>
          <p:cNvPr id="14" name="Rectangle 13">
            <a:extLst>
              <a:ext uri="{FF2B5EF4-FFF2-40B4-BE49-F238E27FC236}">
                <a16:creationId xmlns:a16="http://schemas.microsoft.com/office/drawing/2014/main" id="{78F8D657-566F-F78E-7385-BB4F5B70CE24}"/>
              </a:ext>
            </a:extLst>
          </p:cNvPr>
          <p:cNvSpPr/>
          <p:nvPr/>
        </p:nvSpPr>
        <p:spPr>
          <a:xfrm>
            <a:off x="9226132" y="653934"/>
            <a:ext cx="2720038" cy="296316"/>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Facade pattern</a:t>
            </a:r>
            <a:endParaRPr lang="en-CA" sz="1400" dirty="0"/>
          </a:p>
        </p:txBody>
      </p:sp>
      <p:sp>
        <p:nvSpPr>
          <p:cNvPr id="15" name="Rectangle 14">
            <a:extLst>
              <a:ext uri="{FF2B5EF4-FFF2-40B4-BE49-F238E27FC236}">
                <a16:creationId xmlns:a16="http://schemas.microsoft.com/office/drawing/2014/main" id="{486F994F-BCB9-C90A-F246-331B51881A66}"/>
              </a:ext>
            </a:extLst>
          </p:cNvPr>
          <p:cNvSpPr/>
          <p:nvPr/>
        </p:nvSpPr>
        <p:spPr>
          <a:xfrm>
            <a:off x="9058635" y="136525"/>
            <a:ext cx="3055033" cy="574277"/>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Push-Based architecture</a:t>
            </a:r>
            <a:endParaRPr lang="en-CA" sz="1800" dirty="0"/>
          </a:p>
        </p:txBody>
      </p:sp>
    </p:spTree>
    <p:extLst>
      <p:ext uri="{BB962C8B-B14F-4D97-AF65-F5344CB8AC3E}">
        <p14:creationId xmlns:p14="http://schemas.microsoft.com/office/powerpoint/2010/main" val="758564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7BDD3C-048B-0ADA-C725-A297BE528594}"/>
              </a:ext>
            </a:extLst>
          </p:cNvPr>
          <p:cNvSpPr>
            <a:spLocks noGrp="1"/>
          </p:cNvSpPr>
          <p:nvPr>
            <p:ph type="title"/>
          </p:nvPr>
        </p:nvSpPr>
        <p:spPr/>
        <p:txBody>
          <a:bodyPr/>
          <a:lstStyle/>
          <a:p>
            <a:r>
              <a:rPr lang="en-CA" dirty="0"/>
              <a:t>Overview</a:t>
            </a:r>
          </a:p>
        </p:txBody>
      </p:sp>
      <p:sp>
        <p:nvSpPr>
          <p:cNvPr id="3" name="Date Placeholder 2">
            <a:extLst>
              <a:ext uri="{FF2B5EF4-FFF2-40B4-BE49-F238E27FC236}">
                <a16:creationId xmlns:a16="http://schemas.microsoft.com/office/drawing/2014/main" id="{5164E95F-FD86-1649-10B7-CE513B9EC602}"/>
              </a:ext>
            </a:extLst>
          </p:cNvPr>
          <p:cNvSpPr>
            <a:spLocks noGrp="1"/>
          </p:cNvSpPr>
          <p:nvPr>
            <p:ph type="dt" sz="half" idx="10"/>
          </p:nvPr>
        </p:nvSpPr>
        <p:spPr/>
        <p:txBody>
          <a:bodyPr/>
          <a:lstStyle/>
          <a:p>
            <a:pPr>
              <a:defRPr/>
            </a:pPr>
            <a:fld id="{028CF081-9225-4A35-AFE9-7F807A286A87}"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4D168811-4AAA-3442-E186-A2276162E690}"/>
              </a:ext>
            </a:extLst>
          </p:cNvPr>
          <p:cNvSpPr>
            <a:spLocks noGrp="1"/>
          </p:cNvSpPr>
          <p:nvPr>
            <p:ph type="ftr" sz="quarter" idx="11"/>
          </p:nvPr>
        </p:nvSpPr>
        <p:spPr/>
        <p:txBody>
          <a:bodyPr/>
          <a:lstStyle/>
          <a:p>
            <a:pPr algn="l">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34D1E7B8-C502-40AC-8461-98D3DB174C3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23</a:t>
            </a:fld>
            <a:endParaRPr lang="en-US" dirty="0">
              <a:solidFill>
                <a:prstClr val="black">
                  <a:tint val="75000"/>
                </a:prstClr>
              </a:solidFill>
            </a:endParaRPr>
          </a:p>
        </p:txBody>
      </p:sp>
      <p:sp>
        <p:nvSpPr>
          <p:cNvPr id="8" name="Content Placeholder 7">
            <a:extLst>
              <a:ext uri="{FF2B5EF4-FFF2-40B4-BE49-F238E27FC236}">
                <a16:creationId xmlns:a16="http://schemas.microsoft.com/office/drawing/2014/main" id="{97564676-1B3C-E78E-BAF6-1BE3C7869DB0}"/>
              </a:ext>
            </a:extLst>
          </p:cNvPr>
          <p:cNvSpPr>
            <a:spLocks noGrp="1"/>
          </p:cNvSpPr>
          <p:nvPr>
            <p:ph idx="1"/>
          </p:nvPr>
        </p:nvSpPr>
        <p:spPr/>
        <p:txBody>
          <a:bodyPr/>
          <a:lstStyle/>
          <a:p>
            <a:r>
              <a:rPr lang="en-CA" dirty="0"/>
              <a:t>Declarative vs Imperative</a:t>
            </a:r>
          </a:p>
          <a:p>
            <a:r>
              <a:rPr lang="en-CA" dirty="0"/>
              <a:t>Reactive is a declarative programming paradigm</a:t>
            </a:r>
          </a:p>
          <a:p>
            <a:r>
              <a:rPr lang="en-CA" dirty="0"/>
              <a:t>Push-based architecture </a:t>
            </a:r>
          </a:p>
          <a:p>
            <a:r>
              <a:rPr lang="en-CA" dirty="0"/>
              <a:t>Streams all the way!</a:t>
            </a:r>
          </a:p>
        </p:txBody>
      </p:sp>
    </p:spTree>
    <p:extLst>
      <p:ext uri="{BB962C8B-B14F-4D97-AF65-F5344CB8AC3E}">
        <p14:creationId xmlns:p14="http://schemas.microsoft.com/office/powerpoint/2010/main" val="2647473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43F6-C3C9-D415-7C03-89DB5171F653}"/>
              </a:ext>
            </a:extLst>
          </p:cNvPr>
          <p:cNvSpPr>
            <a:spLocks noGrp="1"/>
          </p:cNvSpPr>
          <p:nvPr>
            <p:ph type="title"/>
          </p:nvPr>
        </p:nvSpPr>
        <p:spPr/>
        <p:txBody>
          <a:bodyPr/>
          <a:lstStyle/>
          <a:p>
            <a:r>
              <a:rPr lang="en-CA" dirty="0"/>
              <a:t>Reactive programming: push vs pull</a:t>
            </a:r>
            <a:br>
              <a:rPr lang="en-CA" dirty="0"/>
            </a:br>
            <a:r>
              <a:rPr lang="en-CA" sz="2400" dirty="0"/>
              <a:t>Paradigm shift</a:t>
            </a:r>
          </a:p>
        </p:txBody>
      </p:sp>
      <p:sp>
        <p:nvSpPr>
          <p:cNvPr id="4" name="Date Placeholder 3">
            <a:extLst>
              <a:ext uri="{FF2B5EF4-FFF2-40B4-BE49-F238E27FC236}">
                <a16:creationId xmlns:a16="http://schemas.microsoft.com/office/drawing/2014/main" id="{E4BFA82F-AD18-FE6A-B34B-CD8D42296379}"/>
              </a:ext>
            </a:extLst>
          </p:cNvPr>
          <p:cNvSpPr>
            <a:spLocks noGrp="1"/>
          </p:cNvSpPr>
          <p:nvPr>
            <p:ph type="dt" sz="half" idx="10"/>
          </p:nvPr>
        </p:nvSpPr>
        <p:spPr/>
        <p:txBody>
          <a:bodyPr/>
          <a:lstStyle/>
          <a:p>
            <a:pPr>
              <a:defRPr/>
            </a:pPr>
            <a:fld id="{F0ABA0AC-54B8-4AFC-9929-F9A6A144B0FD}"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44E32974-D366-D6AA-BF3A-A08359224F93}"/>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0399C0C-5A56-920F-69AC-18DA17057D7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24</a:t>
            </a:fld>
            <a:endParaRPr lang="en-US" dirty="0">
              <a:solidFill>
                <a:prstClr val="black">
                  <a:tint val="75000"/>
                </a:prstClr>
              </a:solidFill>
            </a:endParaRPr>
          </a:p>
        </p:txBody>
      </p:sp>
      <p:pic>
        <p:nvPicPr>
          <p:cNvPr id="1026" name="Picture 2">
            <a:extLst>
              <a:ext uri="{FF2B5EF4-FFF2-40B4-BE49-F238E27FC236}">
                <a16:creationId xmlns:a16="http://schemas.microsoft.com/office/drawing/2014/main" id="{8347A936-CE09-70CF-9717-8C13AC289E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6933" y="1836912"/>
            <a:ext cx="5800725" cy="34480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A231872-6E32-5D6C-D426-AD0A382F58BE}"/>
              </a:ext>
            </a:extLst>
          </p:cNvPr>
          <p:cNvSpPr txBox="1"/>
          <p:nvPr/>
        </p:nvSpPr>
        <p:spPr>
          <a:xfrm>
            <a:off x="9343604" y="2658904"/>
            <a:ext cx="2519320" cy="1200329"/>
          </a:xfrm>
          <a:prstGeom prst="rect">
            <a:avLst/>
          </a:prstGeom>
          <a:noFill/>
        </p:spPr>
        <p:txBody>
          <a:bodyPr wrap="square">
            <a:spAutoFit/>
          </a:bodyPr>
          <a:lstStyle/>
          <a:p>
            <a:pPr algn="l">
              <a:buFont typeface="Arial" panose="020B0604020202020204" pitchFamily="34" charset="0"/>
              <a:buChar char="•"/>
            </a:pPr>
            <a:r>
              <a:rPr lang="en-CA" b="0" i="0" dirty="0">
                <a:solidFill>
                  <a:srgbClr val="3B3C3C"/>
                </a:solidFill>
                <a:effectLst/>
                <a:latin typeface="charter"/>
              </a:rPr>
              <a:t>State Management</a:t>
            </a:r>
          </a:p>
          <a:p>
            <a:pPr algn="l">
              <a:buFont typeface="Arial" panose="020B0604020202020204" pitchFamily="34" charset="0"/>
              <a:buChar char="•"/>
            </a:pPr>
            <a:r>
              <a:rPr lang="en-CA" b="0" i="0" dirty="0">
                <a:solidFill>
                  <a:srgbClr val="3B3C3C"/>
                </a:solidFill>
                <a:effectLst/>
                <a:latin typeface="charter"/>
              </a:rPr>
              <a:t>Immutability</a:t>
            </a:r>
          </a:p>
          <a:p>
            <a:pPr algn="l">
              <a:buFont typeface="Arial" panose="020B0604020202020204" pitchFamily="34" charset="0"/>
              <a:buChar char="•"/>
            </a:pPr>
            <a:r>
              <a:rPr lang="en-CA" b="0" i="0" dirty="0">
                <a:solidFill>
                  <a:srgbClr val="3B3C3C"/>
                </a:solidFill>
                <a:effectLst/>
                <a:latin typeface="charter"/>
              </a:rPr>
              <a:t>Performance</a:t>
            </a:r>
          </a:p>
          <a:p>
            <a:pPr algn="l">
              <a:buFont typeface="Arial" panose="020B0604020202020204" pitchFamily="34" charset="0"/>
              <a:buChar char="•"/>
            </a:pPr>
            <a:r>
              <a:rPr lang="en-CA" b="0" i="0" dirty="0">
                <a:solidFill>
                  <a:srgbClr val="3B3C3C"/>
                </a:solidFill>
                <a:effectLst/>
                <a:latin typeface="charter"/>
              </a:rPr>
              <a:t>Reactive Views</a:t>
            </a:r>
          </a:p>
        </p:txBody>
      </p:sp>
    </p:spTree>
    <p:extLst>
      <p:ext uri="{BB962C8B-B14F-4D97-AF65-F5344CB8AC3E}">
        <p14:creationId xmlns:p14="http://schemas.microsoft.com/office/powerpoint/2010/main" val="136220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70ECD-49D6-240C-9B6B-C51121A8B09A}"/>
              </a:ext>
            </a:extLst>
          </p:cNvPr>
          <p:cNvSpPr>
            <a:spLocks noGrp="1"/>
          </p:cNvSpPr>
          <p:nvPr>
            <p:ph type="title"/>
          </p:nvPr>
        </p:nvSpPr>
        <p:spPr/>
        <p:txBody>
          <a:bodyPr/>
          <a:lstStyle/>
          <a:p>
            <a:r>
              <a:rPr lang="en-CA" dirty="0"/>
              <a:t>UI reacts to data streams</a:t>
            </a:r>
            <a:r>
              <a:rPr lang="en-CA"/>
              <a:t>: </a:t>
            </a:r>
            <a:br>
              <a:rPr lang="en-CA"/>
            </a:br>
            <a:r>
              <a:rPr lang="en-CA" sz="2400"/>
              <a:t>don’t </a:t>
            </a:r>
            <a:r>
              <a:rPr lang="en-CA" sz="2400" dirty="0"/>
              <a:t>call us we call you!</a:t>
            </a:r>
          </a:p>
        </p:txBody>
      </p:sp>
      <p:pic>
        <p:nvPicPr>
          <p:cNvPr id="8" name="Content Placeholder 7">
            <a:extLst>
              <a:ext uri="{FF2B5EF4-FFF2-40B4-BE49-F238E27FC236}">
                <a16:creationId xmlns:a16="http://schemas.microsoft.com/office/drawing/2014/main" id="{46AFC3AE-A6C4-8FC5-CEC5-1F0D9C105096}"/>
              </a:ext>
            </a:extLst>
          </p:cNvPr>
          <p:cNvPicPr>
            <a:picLocks noGrp="1" noChangeAspect="1"/>
          </p:cNvPicPr>
          <p:nvPr>
            <p:ph idx="1"/>
          </p:nvPr>
        </p:nvPicPr>
        <p:blipFill>
          <a:blip r:embed="rId2"/>
          <a:stretch>
            <a:fillRect/>
          </a:stretch>
        </p:blipFill>
        <p:spPr>
          <a:xfrm>
            <a:off x="2618222" y="1964766"/>
            <a:ext cx="6952381" cy="3752381"/>
          </a:xfrm>
        </p:spPr>
      </p:pic>
      <p:sp>
        <p:nvSpPr>
          <p:cNvPr id="4" name="Date Placeholder 3">
            <a:extLst>
              <a:ext uri="{FF2B5EF4-FFF2-40B4-BE49-F238E27FC236}">
                <a16:creationId xmlns:a16="http://schemas.microsoft.com/office/drawing/2014/main" id="{BE14BA3F-65D1-3ADC-BC4C-EB49FE0B861B}"/>
              </a:ext>
            </a:extLst>
          </p:cNvPr>
          <p:cNvSpPr>
            <a:spLocks noGrp="1"/>
          </p:cNvSpPr>
          <p:nvPr>
            <p:ph type="dt" sz="half" idx="10"/>
          </p:nvPr>
        </p:nvSpPr>
        <p:spPr/>
        <p:txBody>
          <a:bodyPr/>
          <a:lstStyle/>
          <a:p>
            <a:pPr>
              <a:defRPr/>
            </a:pPr>
            <a:fld id="{B0F04E13-BF03-4694-B430-D13B0D644784}"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ACCCB9FF-14D5-5E97-EFCE-CCA54C0D4A04}"/>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6722326-422B-C057-7EFB-FFF55F6C64D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25</a:t>
            </a:fld>
            <a:endParaRPr lang="en-US" dirty="0">
              <a:solidFill>
                <a:prstClr val="black">
                  <a:tint val="75000"/>
                </a:prstClr>
              </a:solidFill>
            </a:endParaRPr>
          </a:p>
        </p:txBody>
      </p:sp>
    </p:spTree>
    <p:extLst>
      <p:ext uri="{BB962C8B-B14F-4D97-AF65-F5344CB8AC3E}">
        <p14:creationId xmlns:p14="http://schemas.microsoft.com/office/powerpoint/2010/main" val="2023678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890E-4968-6179-7CD7-07FBCB4745DA}"/>
              </a:ext>
            </a:extLst>
          </p:cNvPr>
          <p:cNvSpPr>
            <a:spLocks noGrp="1"/>
          </p:cNvSpPr>
          <p:nvPr>
            <p:ph type="title"/>
          </p:nvPr>
        </p:nvSpPr>
        <p:spPr/>
        <p:txBody>
          <a:bodyPr/>
          <a:lstStyle/>
          <a:p>
            <a:r>
              <a:rPr lang="en-CA" dirty="0"/>
              <a:t>Façade pattern</a:t>
            </a:r>
          </a:p>
        </p:txBody>
      </p:sp>
      <p:sp>
        <p:nvSpPr>
          <p:cNvPr id="4" name="Date Placeholder 3">
            <a:extLst>
              <a:ext uri="{FF2B5EF4-FFF2-40B4-BE49-F238E27FC236}">
                <a16:creationId xmlns:a16="http://schemas.microsoft.com/office/drawing/2014/main" id="{F5627D45-A186-3EBA-421C-E67024A2C1E3}"/>
              </a:ext>
            </a:extLst>
          </p:cNvPr>
          <p:cNvSpPr>
            <a:spLocks noGrp="1"/>
          </p:cNvSpPr>
          <p:nvPr>
            <p:ph type="dt" sz="half" idx="10"/>
          </p:nvPr>
        </p:nvSpPr>
        <p:spPr/>
        <p:txBody>
          <a:bodyPr/>
          <a:lstStyle/>
          <a:p>
            <a:pPr>
              <a:defRPr/>
            </a:pPr>
            <a:fld id="{54BBDABC-CFBB-44F9-B6B7-2ADB50DC421F}"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C8B3713-CE7E-E03B-1657-3B9B62E6C06F}"/>
              </a:ext>
            </a:extLst>
          </p:cNvPr>
          <p:cNvSpPr>
            <a:spLocks noGrp="1"/>
          </p:cNvSpPr>
          <p:nvPr>
            <p:ph type="ftr" sz="quarter" idx="11"/>
          </p:nvPr>
        </p:nvSpPr>
        <p:spPr>
          <a:xfrm>
            <a:off x="7701271" y="6368544"/>
            <a:ext cx="4114800" cy="365125"/>
          </a:xfrm>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F791877-27CA-2061-DA36-9DD4CA6DA31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26</a:t>
            </a:fld>
            <a:endParaRPr lang="en-US" dirty="0">
              <a:solidFill>
                <a:prstClr val="black">
                  <a:tint val="75000"/>
                </a:prstClr>
              </a:solidFill>
            </a:endParaRPr>
          </a:p>
        </p:txBody>
      </p:sp>
      <p:sp>
        <p:nvSpPr>
          <p:cNvPr id="10" name="Rectangle 9">
            <a:extLst>
              <a:ext uri="{FF2B5EF4-FFF2-40B4-BE49-F238E27FC236}">
                <a16:creationId xmlns:a16="http://schemas.microsoft.com/office/drawing/2014/main" id="{1866B727-CECE-2B31-0CFE-28771F232613}"/>
              </a:ext>
            </a:extLst>
          </p:cNvPr>
          <p:cNvSpPr/>
          <p:nvPr/>
        </p:nvSpPr>
        <p:spPr>
          <a:xfrm>
            <a:off x="6434590" y="193409"/>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Strategic DDD</a:t>
            </a:r>
            <a:endParaRPr lang="en-CA" sz="1400" dirty="0"/>
          </a:p>
        </p:txBody>
      </p:sp>
      <p:sp>
        <p:nvSpPr>
          <p:cNvPr id="11" name="Rectangle 10">
            <a:extLst>
              <a:ext uri="{FF2B5EF4-FFF2-40B4-BE49-F238E27FC236}">
                <a16:creationId xmlns:a16="http://schemas.microsoft.com/office/drawing/2014/main" id="{CEC5224E-B324-420E-DF3D-E1C089174673}"/>
              </a:ext>
            </a:extLst>
          </p:cNvPr>
          <p:cNvSpPr/>
          <p:nvPr/>
        </p:nvSpPr>
        <p:spPr>
          <a:xfrm>
            <a:off x="6440379" y="593065"/>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marL="0" indent="0" algn="ctr">
              <a:buNone/>
            </a:pPr>
            <a:r>
              <a:rPr lang="en-US" sz="1400" dirty="0"/>
              <a:t>Shell pattern</a:t>
            </a:r>
          </a:p>
        </p:txBody>
      </p:sp>
      <p:sp>
        <p:nvSpPr>
          <p:cNvPr id="12" name="Rectangle 11">
            <a:extLst>
              <a:ext uri="{FF2B5EF4-FFF2-40B4-BE49-F238E27FC236}">
                <a16:creationId xmlns:a16="http://schemas.microsoft.com/office/drawing/2014/main" id="{9522A703-84F3-CF31-893E-BE1BEFB859ED}"/>
              </a:ext>
            </a:extLst>
          </p:cNvPr>
          <p:cNvSpPr/>
          <p:nvPr/>
        </p:nvSpPr>
        <p:spPr>
          <a:xfrm>
            <a:off x="9226133" y="980987"/>
            <a:ext cx="2720038" cy="357185"/>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Onion architecture</a:t>
            </a:r>
            <a:endParaRPr lang="en-CA" sz="1400" dirty="0"/>
          </a:p>
        </p:txBody>
      </p:sp>
      <p:sp>
        <p:nvSpPr>
          <p:cNvPr id="13" name="Rectangle 12">
            <a:extLst>
              <a:ext uri="{FF2B5EF4-FFF2-40B4-BE49-F238E27FC236}">
                <a16:creationId xmlns:a16="http://schemas.microsoft.com/office/drawing/2014/main" id="{1AA837B1-6955-A78E-E524-40C00E4AEB09}"/>
              </a:ext>
            </a:extLst>
          </p:cNvPr>
          <p:cNvSpPr/>
          <p:nvPr/>
        </p:nvSpPr>
        <p:spPr>
          <a:xfrm>
            <a:off x="6434590" y="992721"/>
            <a:ext cx="2720038" cy="345451"/>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en-CA" sz="1400" dirty="0"/>
              <a:t>Container-Presentation pattern</a:t>
            </a:r>
          </a:p>
        </p:txBody>
      </p:sp>
      <p:sp>
        <p:nvSpPr>
          <p:cNvPr id="14" name="Rectangle 13">
            <a:extLst>
              <a:ext uri="{FF2B5EF4-FFF2-40B4-BE49-F238E27FC236}">
                <a16:creationId xmlns:a16="http://schemas.microsoft.com/office/drawing/2014/main" id="{78F8D657-566F-F78E-7385-BB4F5B70CE24}"/>
              </a:ext>
            </a:extLst>
          </p:cNvPr>
          <p:cNvSpPr/>
          <p:nvPr/>
        </p:nvSpPr>
        <p:spPr>
          <a:xfrm>
            <a:off x="9221035" y="199070"/>
            <a:ext cx="2720038" cy="351523"/>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Push-Based architecture</a:t>
            </a:r>
            <a:endParaRPr lang="en-CA" sz="1400" dirty="0"/>
          </a:p>
        </p:txBody>
      </p:sp>
      <p:sp>
        <p:nvSpPr>
          <p:cNvPr id="15" name="Rectangle 14">
            <a:extLst>
              <a:ext uri="{FF2B5EF4-FFF2-40B4-BE49-F238E27FC236}">
                <a16:creationId xmlns:a16="http://schemas.microsoft.com/office/drawing/2014/main" id="{486F994F-BCB9-C90A-F246-331B51881A66}"/>
              </a:ext>
            </a:extLst>
          </p:cNvPr>
          <p:cNvSpPr/>
          <p:nvPr/>
        </p:nvSpPr>
        <p:spPr>
          <a:xfrm>
            <a:off x="9053537" y="472785"/>
            <a:ext cx="3055033" cy="574277"/>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800" dirty="0"/>
              <a:t>Façade pattern</a:t>
            </a:r>
            <a:endParaRPr lang="en-CA" sz="1800" dirty="0"/>
          </a:p>
        </p:txBody>
      </p:sp>
      <p:pic>
        <p:nvPicPr>
          <p:cNvPr id="1026" name="Picture 2" descr="Facade design pattern">
            <a:extLst>
              <a:ext uri="{FF2B5EF4-FFF2-40B4-BE49-F238E27FC236}">
                <a16:creationId xmlns:a16="http://schemas.microsoft.com/office/drawing/2014/main" id="{1561D60D-D6A5-EF25-12FF-10A663A94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071" y="165115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1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49900-8FBB-CBEF-5D73-E69B875445E6}"/>
              </a:ext>
            </a:extLst>
          </p:cNvPr>
          <p:cNvSpPr>
            <a:spLocks noGrp="1"/>
          </p:cNvSpPr>
          <p:nvPr>
            <p:ph type="title"/>
          </p:nvPr>
        </p:nvSpPr>
        <p:spPr/>
        <p:txBody>
          <a:bodyPr/>
          <a:lstStyle/>
          <a:p>
            <a:r>
              <a:rPr lang="en-CA" dirty="0"/>
              <a:t>Benefits</a:t>
            </a:r>
          </a:p>
        </p:txBody>
      </p:sp>
      <p:pic>
        <p:nvPicPr>
          <p:cNvPr id="8" name="Content Placeholder 7">
            <a:extLst>
              <a:ext uri="{FF2B5EF4-FFF2-40B4-BE49-F238E27FC236}">
                <a16:creationId xmlns:a16="http://schemas.microsoft.com/office/drawing/2014/main" id="{3C593F6E-E635-EC24-BFF7-93DBE6B179F8}"/>
              </a:ext>
            </a:extLst>
          </p:cNvPr>
          <p:cNvPicPr>
            <a:picLocks noGrp="1" noChangeAspect="1"/>
          </p:cNvPicPr>
          <p:nvPr>
            <p:ph idx="1"/>
          </p:nvPr>
        </p:nvPicPr>
        <p:blipFill>
          <a:blip r:embed="rId2"/>
          <a:stretch>
            <a:fillRect/>
          </a:stretch>
        </p:blipFill>
        <p:spPr>
          <a:xfrm>
            <a:off x="7257150" y="1794026"/>
            <a:ext cx="4401449" cy="4045587"/>
          </a:xfrm>
        </p:spPr>
      </p:pic>
      <p:sp>
        <p:nvSpPr>
          <p:cNvPr id="4" name="Date Placeholder 3">
            <a:extLst>
              <a:ext uri="{FF2B5EF4-FFF2-40B4-BE49-F238E27FC236}">
                <a16:creationId xmlns:a16="http://schemas.microsoft.com/office/drawing/2014/main" id="{29340480-F1EB-FB31-8BF5-663E0ABAC521}"/>
              </a:ext>
            </a:extLst>
          </p:cNvPr>
          <p:cNvSpPr>
            <a:spLocks noGrp="1"/>
          </p:cNvSpPr>
          <p:nvPr>
            <p:ph type="dt" sz="half" idx="10"/>
          </p:nvPr>
        </p:nvSpPr>
        <p:spPr/>
        <p:txBody>
          <a:bodyPr/>
          <a:lstStyle/>
          <a:p>
            <a:pPr>
              <a:defRPr/>
            </a:pPr>
            <a:fld id="{11B74122-FB02-49CB-BD67-5406C3FE8F4E}"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41479CB7-5B3B-50EA-87FD-CD175344E267}"/>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1A9EFC10-E26A-CE94-A7C6-32A3198B00C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27</a:t>
            </a:fld>
            <a:endParaRPr lang="en-US" dirty="0">
              <a:solidFill>
                <a:prstClr val="black">
                  <a:tint val="75000"/>
                </a:prstClr>
              </a:solidFill>
            </a:endParaRPr>
          </a:p>
        </p:txBody>
      </p:sp>
      <p:sp>
        <p:nvSpPr>
          <p:cNvPr id="9" name="Rectangle 8">
            <a:extLst>
              <a:ext uri="{FF2B5EF4-FFF2-40B4-BE49-F238E27FC236}">
                <a16:creationId xmlns:a16="http://schemas.microsoft.com/office/drawing/2014/main" id="{EC4AF9B0-02F2-CDA3-5153-9D5A0D6544C4}"/>
              </a:ext>
            </a:extLst>
          </p:cNvPr>
          <p:cNvSpPr/>
          <p:nvPr/>
        </p:nvSpPr>
        <p:spPr>
          <a:xfrm>
            <a:off x="539495" y="1453220"/>
            <a:ext cx="5861303" cy="773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Hide complexity</a:t>
            </a:r>
            <a:endParaRPr lang="en-CA" sz="2400" dirty="0"/>
          </a:p>
        </p:txBody>
      </p:sp>
      <p:sp>
        <p:nvSpPr>
          <p:cNvPr id="10" name="Rectangle 9">
            <a:extLst>
              <a:ext uri="{FF2B5EF4-FFF2-40B4-BE49-F238E27FC236}">
                <a16:creationId xmlns:a16="http://schemas.microsoft.com/office/drawing/2014/main" id="{B4696D4C-A36D-B1D5-8C05-60606094EF7B}"/>
              </a:ext>
            </a:extLst>
          </p:cNvPr>
          <p:cNvSpPr/>
          <p:nvPr/>
        </p:nvSpPr>
        <p:spPr>
          <a:xfrm>
            <a:off x="539496" y="2392210"/>
            <a:ext cx="5861304" cy="773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Simplify access and modification of </a:t>
            </a:r>
            <a:r>
              <a:rPr lang="en-US" sz="2400" dirty="0" err="1"/>
              <a:t>NgRx</a:t>
            </a:r>
            <a:endParaRPr lang="en-CA" sz="2400" dirty="0"/>
          </a:p>
        </p:txBody>
      </p:sp>
      <p:sp>
        <p:nvSpPr>
          <p:cNvPr id="11" name="Rectangle 10">
            <a:extLst>
              <a:ext uri="{FF2B5EF4-FFF2-40B4-BE49-F238E27FC236}">
                <a16:creationId xmlns:a16="http://schemas.microsoft.com/office/drawing/2014/main" id="{0A5868D7-813C-3C1C-7ED8-D1A202E30B70}"/>
              </a:ext>
            </a:extLst>
          </p:cNvPr>
          <p:cNvSpPr/>
          <p:nvPr/>
        </p:nvSpPr>
        <p:spPr>
          <a:xfrm>
            <a:off x="539496" y="3347154"/>
            <a:ext cx="5861302" cy="773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Backward compatibility</a:t>
            </a:r>
            <a:endParaRPr lang="en-CA" sz="2400" dirty="0"/>
          </a:p>
        </p:txBody>
      </p:sp>
      <p:sp>
        <p:nvSpPr>
          <p:cNvPr id="12" name="Rectangle 11">
            <a:extLst>
              <a:ext uri="{FF2B5EF4-FFF2-40B4-BE49-F238E27FC236}">
                <a16:creationId xmlns:a16="http://schemas.microsoft.com/office/drawing/2014/main" id="{B10EF11B-AD82-1E3A-A751-286CCA982032}"/>
              </a:ext>
            </a:extLst>
          </p:cNvPr>
          <p:cNvSpPr/>
          <p:nvPr/>
        </p:nvSpPr>
        <p:spPr>
          <a:xfrm>
            <a:off x="539496" y="4302098"/>
            <a:ext cx="2978956" cy="773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Shared Data</a:t>
            </a:r>
            <a:endParaRPr lang="en-CA" sz="2400" dirty="0"/>
          </a:p>
        </p:txBody>
      </p:sp>
    </p:spTree>
    <p:extLst>
      <p:ext uri="{BB962C8B-B14F-4D97-AF65-F5344CB8AC3E}">
        <p14:creationId xmlns:p14="http://schemas.microsoft.com/office/powerpoint/2010/main" val="2515296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F295C-EFC7-6C80-5AA5-04D791C65875}"/>
              </a:ext>
            </a:extLst>
          </p:cNvPr>
          <p:cNvSpPr>
            <a:spLocks noGrp="1"/>
          </p:cNvSpPr>
          <p:nvPr>
            <p:ph type="title"/>
          </p:nvPr>
        </p:nvSpPr>
        <p:spPr/>
        <p:txBody>
          <a:bodyPr/>
          <a:lstStyle/>
          <a:p>
            <a:r>
              <a:rPr lang="en-CA" dirty="0"/>
              <a:t>Façade pattern (extended)</a:t>
            </a:r>
          </a:p>
        </p:txBody>
      </p:sp>
      <p:pic>
        <p:nvPicPr>
          <p:cNvPr id="8" name="Content Placeholder 7">
            <a:extLst>
              <a:ext uri="{FF2B5EF4-FFF2-40B4-BE49-F238E27FC236}">
                <a16:creationId xmlns:a16="http://schemas.microsoft.com/office/drawing/2014/main" id="{B022993C-6FEB-0A73-51D1-F958E498919A}"/>
              </a:ext>
            </a:extLst>
          </p:cNvPr>
          <p:cNvPicPr>
            <a:picLocks noGrp="1" noChangeAspect="1"/>
          </p:cNvPicPr>
          <p:nvPr>
            <p:ph idx="1"/>
          </p:nvPr>
        </p:nvPicPr>
        <p:blipFill>
          <a:blip r:embed="rId2"/>
          <a:stretch>
            <a:fillRect/>
          </a:stretch>
        </p:blipFill>
        <p:spPr>
          <a:xfrm>
            <a:off x="1173863" y="2331625"/>
            <a:ext cx="2484335" cy="2194750"/>
          </a:xfrm>
        </p:spPr>
      </p:pic>
      <p:sp>
        <p:nvSpPr>
          <p:cNvPr id="4" name="Date Placeholder 3">
            <a:extLst>
              <a:ext uri="{FF2B5EF4-FFF2-40B4-BE49-F238E27FC236}">
                <a16:creationId xmlns:a16="http://schemas.microsoft.com/office/drawing/2014/main" id="{4CCC10EC-0C1B-BAEF-5984-CD3D42EBB4FF}"/>
              </a:ext>
            </a:extLst>
          </p:cNvPr>
          <p:cNvSpPr>
            <a:spLocks noGrp="1"/>
          </p:cNvSpPr>
          <p:nvPr>
            <p:ph type="dt" sz="half" idx="10"/>
          </p:nvPr>
        </p:nvSpPr>
        <p:spPr/>
        <p:txBody>
          <a:bodyPr/>
          <a:lstStyle/>
          <a:p>
            <a:pPr>
              <a:defRPr/>
            </a:pPr>
            <a:fld id="{65F8CDAA-4894-47F8-8C28-66416719946E}"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935DC565-14F7-92A1-8DE3-5D0706432BC7}"/>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DE7140B0-AD75-D5CD-E8A8-B1A796DA801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28</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9E84773E-8DDF-D936-AC6D-088AB2CE78A4}"/>
              </a:ext>
            </a:extLst>
          </p:cNvPr>
          <p:cNvPicPr>
            <a:picLocks noChangeAspect="1"/>
          </p:cNvPicPr>
          <p:nvPr/>
        </p:nvPicPr>
        <p:blipFill>
          <a:blip r:embed="rId3"/>
          <a:stretch>
            <a:fillRect/>
          </a:stretch>
        </p:blipFill>
        <p:spPr>
          <a:xfrm>
            <a:off x="8111314" y="2589269"/>
            <a:ext cx="2389950" cy="1573384"/>
          </a:xfrm>
          <a:prstGeom prst="rect">
            <a:avLst/>
          </a:prstGeom>
        </p:spPr>
      </p:pic>
      <p:pic>
        <p:nvPicPr>
          <p:cNvPr id="12" name="Picture 11">
            <a:extLst>
              <a:ext uri="{FF2B5EF4-FFF2-40B4-BE49-F238E27FC236}">
                <a16:creationId xmlns:a16="http://schemas.microsoft.com/office/drawing/2014/main" id="{AA078C98-5066-2EE5-6EAE-9199C262C1B9}"/>
              </a:ext>
            </a:extLst>
          </p:cNvPr>
          <p:cNvPicPr>
            <a:picLocks noChangeAspect="1"/>
          </p:cNvPicPr>
          <p:nvPr/>
        </p:nvPicPr>
        <p:blipFill>
          <a:blip r:embed="rId4"/>
          <a:stretch>
            <a:fillRect/>
          </a:stretch>
        </p:blipFill>
        <p:spPr>
          <a:xfrm>
            <a:off x="4730499" y="2642307"/>
            <a:ext cx="1851041" cy="1573385"/>
          </a:xfrm>
          <a:prstGeom prst="rect">
            <a:avLst/>
          </a:prstGeom>
        </p:spPr>
      </p:pic>
      <p:sp>
        <p:nvSpPr>
          <p:cNvPr id="13" name="TextBox 12">
            <a:extLst>
              <a:ext uri="{FF2B5EF4-FFF2-40B4-BE49-F238E27FC236}">
                <a16:creationId xmlns:a16="http://schemas.microsoft.com/office/drawing/2014/main" id="{E066FC4E-DA03-5650-AA39-6F13CA59368E}"/>
              </a:ext>
            </a:extLst>
          </p:cNvPr>
          <p:cNvSpPr txBox="1"/>
          <p:nvPr/>
        </p:nvSpPr>
        <p:spPr>
          <a:xfrm>
            <a:off x="7742381" y="2146959"/>
            <a:ext cx="2929007" cy="369332"/>
          </a:xfrm>
          <a:prstGeom prst="rect">
            <a:avLst/>
          </a:prstGeom>
          <a:noFill/>
        </p:spPr>
        <p:txBody>
          <a:bodyPr wrap="none" rtlCol="0">
            <a:spAutoFit/>
          </a:bodyPr>
          <a:lstStyle/>
          <a:p>
            <a:r>
              <a:rPr lang="en-CA" dirty="0"/>
              <a:t>State management (</a:t>
            </a:r>
            <a:r>
              <a:rPr lang="en-CA" dirty="0" err="1"/>
              <a:t>NgRx</a:t>
            </a:r>
            <a:r>
              <a:rPr lang="en-CA" dirty="0"/>
              <a:t>)</a:t>
            </a:r>
          </a:p>
        </p:txBody>
      </p:sp>
    </p:spTree>
    <p:extLst>
      <p:ext uri="{BB962C8B-B14F-4D97-AF65-F5344CB8AC3E}">
        <p14:creationId xmlns:p14="http://schemas.microsoft.com/office/powerpoint/2010/main" val="1816707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1044-1182-1475-BF42-D73FA60E58DA}"/>
              </a:ext>
            </a:extLst>
          </p:cNvPr>
          <p:cNvSpPr>
            <a:spLocks noGrp="1"/>
          </p:cNvSpPr>
          <p:nvPr>
            <p:ph type="title"/>
          </p:nvPr>
        </p:nvSpPr>
        <p:spPr/>
        <p:txBody>
          <a:bodyPr/>
          <a:lstStyle/>
          <a:p>
            <a:r>
              <a:rPr lang="en-CA" dirty="0"/>
              <a:t>Facades </a:t>
            </a:r>
            <a:r>
              <a:rPr lang="en-CA" b="1" dirty="0"/>
              <a:t>for</a:t>
            </a:r>
            <a:r>
              <a:rPr lang="en-CA" dirty="0"/>
              <a:t> smart components</a:t>
            </a:r>
          </a:p>
        </p:txBody>
      </p:sp>
      <p:pic>
        <p:nvPicPr>
          <p:cNvPr id="8" name="Content Placeholder 7">
            <a:extLst>
              <a:ext uri="{FF2B5EF4-FFF2-40B4-BE49-F238E27FC236}">
                <a16:creationId xmlns:a16="http://schemas.microsoft.com/office/drawing/2014/main" id="{5E40EDC9-1525-12CC-5569-59523652D710}"/>
              </a:ext>
            </a:extLst>
          </p:cNvPr>
          <p:cNvPicPr>
            <a:picLocks noGrp="1" noChangeAspect="1"/>
          </p:cNvPicPr>
          <p:nvPr>
            <p:ph idx="1"/>
          </p:nvPr>
        </p:nvPicPr>
        <p:blipFill>
          <a:blip r:embed="rId2"/>
          <a:stretch>
            <a:fillRect/>
          </a:stretch>
        </p:blipFill>
        <p:spPr>
          <a:xfrm>
            <a:off x="3677754" y="1303077"/>
            <a:ext cx="8418167" cy="4251846"/>
          </a:xfrm>
        </p:spPr>
      </p:pic>
      <p:sp>
        <p:nvSpPr>
          <p:cNvPr id="4" name="Date Placeholder 3">
            <a:extLst>
              <a:ext uri="{FF2B5EF4-FFF2-40B4-BE49-F238E27FC236}">
                <a16:creationId xmlns:a16="http://schemas.microsoft.com/office/drawing/2014/main" id="{E4B1B62A-C7BC-60E2-A2B3-4F7E91213D0A}"/>
              </a:ext>
            </a:extLst>
          </p:cNvPr>
          <p:cNvSpPr>
            <a:spLocks noGrp="1"/>
          </p:cNvSpPr>
          <p:nvPr>
            <p:ph type="dt" sz="half" idx="10"/>
          </p:nvPr>
        </p:nvSpPr>
        <p:spPr/>
        <p:txBody>
          <a:bodyPr/>
          <a:lstStyle/>
          <a:p>
            <a:pPr>
              <a:defRPr/>
            </a:pPr>
            <a:fld id="{BCA847D3-BAAA-400F-B400-7E1DC214008F}"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516B1213-1621-BBF2-BBCA-BDF65DBC78A7}"/>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E791B875-F478-F5ED-C443-ACA944B9AAE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29</a:t>
            </a:fld>
            <a:endParaRPr lang="en-US" dirty="0">
              <a:solidFill>
                <a:prstClr val="black">
                  <a:tint val="75000"/>
                </a:prstClr>
              </a:solidFill>
            </a:endParaRPr>
          </a:p>
        </p:txBody>
      </p:sp>
      <p:sp>
        <p:nvSpPr>
          <p:cNvPr id="9" name="Rectangle 8">
            <a:extLst>
              <a:ext uri="{FF2B5EF4-FFF2-40B4-BE49-F238E27FC236}">
                <a16:creationId xmlns:a16="http://schemas.microsoft.com/office/drawing/2014/main" id="{042A2F4A-FA7C-845D-C37A-5A1DE44FCA6B}"/>
              </a:ext>
            </a:extLst>
          </p:cNvPr>
          <p:cNvSpPr/>
          <p:nvPr/>
        </p:nvSpPr>
        <p:spPr>
          <a:xfrm>
            <a:off x="539496" y="1453220"/>
            <a:ext cx="2978956" cy="773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Services</a:t>
            </a:r>
            <a:endParaRPr lang="en-CA" sz="2400" dirty="0"/>
          </a:p>
        </p:txBody>
      </p:sp>
      <p:sp>
        <p:nvSpPr>
          <p:cNvPr id="10" name="Rectangle 9">
            <a:extLst>
              <a:ext uri="{FF2B5EF4-FFF2-40B4-BE49-F238E27FC236}">
                <a16:creationId xmlns:a16="http://schemas.microsoft.com/office/drawing/2014/main" id="{AB081442-6C84-6F65-9995-B05B4243D50D}"/>
              </a:ext>
            </a:extLst>
          </p:cNvPr>
          <p:cNvSpPr/>
          <p:nvPr/>
        </p:nvSpPr>
        <p:spPr>
          <a:xfrm>
            <a:off x="539496" y="2392210"/>
            <a:ext cx="2978956" cy="773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Orchestration</a:t>
            </a:r>
            <a:endParaRPr lang="en-CA" sz="2400" dirty="0"/>
          </a:p>
        </p:txBody>
      </p:sp>
      <p:sp>
        <p:nvSpPr>
          <p:cNvPr id="11" name="Rectangle 10">
            <a:extLst>
              <a:ext uri="{FF2B5EF4-FFF2-40B4-BE49-F238E27FC236}">
                <a16:creationId xmlns:a16="http://schemas.microsoft.com/office/drawing/2014/main" id="{4978D0AE-2D69-942A-83D2-6F5CBDF45408}"/>
              </a:ext>
            </a:extLst>
          </p:cNvPr>
          <p:cNvSpPr/>
          <p:nvPr/>
        </p:nvSpPr>
        <p:spPr>
          <a:xfrm>
            <a:off x="539496" y="3347154"/>
            <a:ext cx="2978956" cy="773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State management</a:t>
            </a:r>
            <a:endParaRPr lang="en-CA" sz="2400" dirty="0"/>
          </a:p>
        </p:txBody>
      </p:sp>
      <p:sp>
        <p:nvSpPr>
          <p:cNvPr id="13" name="Rectangle 12">
            <a:extLst>
              <a:ext uri="{FF2B5EF4-FFF2-40B4-BE49-F238E27FC236}">
                <a16:creationId xmlns:a16="http://schemas.microsoft.com/office/drawing/2014/main" id="{0794384A-551D-8745-8A4A-EA8B6212EC04}"/>
              </a:ext>
            </a:extLst>
          </p:cNvPr>
          <p:cNvSpPr/>
          <p:nvPr/>
        </p:nvSpPr>
        <p:spPr>
          <a:xfrm>
            <a:off x="539496" y="4302098"/>
            <a:ext cx="2978956" cy="77314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Shared Data</a:t>
            </a:r>
            <a:endParaRPr lang="en-CA" sz="2400" dirty="0"/>
          </a:p>
        </p:txBody>
      </p:sp>
    </p:spTree>
    <p:extLst>
      <p:ext uri="{BB962C8B-B14F-4D97-AF65-F5344CB8AC3E}">
        <p14:creationId xmlns:p14="http://schemas.microsoft.com/office/powerpoint/2010/main" val="2953430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345062" y="2411582"/>
            <a:ext cx="6531076" cy="2304172"/>
          </a:xfrm>
        </p:spPr>
        <p:txBody>
          <a:bodyPr>
            <a:normAutofit/>
          </a:bodyPr>
          <a:lstStyle/>
          <a:p>
            <a:pPr marL="0" indent="0">
              <a:buNone/>
            </a:pPr>
            <a:r>
              <a:rPr lang="en-US" dirty="0"/>
              <a:t>1- High level architecture-30 000 ft</a:t>
            </a:r>
          </a:p>
          <a:p>
            <a:pPr marL="0" indent="0">
              <a:buNone/>
            </a:pPr>
            <a:r>
              <a:rPr lang="en-US" dirty="0"/>
              <a:t>2- Core architectural </a:t>
            </a:r>
            <a:r>
              <a:rPr lang="en-US"/>
              <a:t>patterns in ADRs</a:t>
            </a:r>
            <a:endParaRPr lang="en-US" dirty="0"/>
          </a:p>
          <a:p>
            <a:pPr marL="0" indent="0">
              <a:buNone/>
            </a:pPr>
            <a:r>
              <a:rPr lang="en-US" dirty="0"/>
              <a:t>3- Wrap-up &amp; Voting</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C0942BC-ED80-4203-9EA3-DB439B2FC0D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9/19/2022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Code Structure: The architecture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descr="Cross-section of a red onion">
            <a:extLst>
              <a:ext uri="{FF2B5EF4-FFF2-40B4-BE49-F238E27FC236}">
                <a16:creationId xmlns:a16="http://schemas.microsoft.com/office/drawing/2014/main" id="{FD163910-390B-F967-9596-C9FB05E7F628}"/>
              </a:ext>
            </a:extLst>
          </p:cNvPr>
          <p:cNvPicPr>
            <a:picLocks noChangeAspect="1"/>
          </p:cNvPicPr>
          <p:nvPr/>
        </p:nvPicPr>
        <p:blipFill rotWithShape="1">
          <a:blip r:embed="rId3"/>
          <a:srcRect r="11555" b="2"/>
          <a:stretch/>
        </p:blipFill>
        <p:spPr>
          <a:xfrm>
            <a:off x="5272088" y="10"/>
            <a:ext cx="6924044" cy="6857989"/>
          </a:xfrm>
          <a:prstGeom prst="rect">
            <a:avLst/>
          </a:prstGeom>
        </p:spPr>
      </p:pic>
      <p:sp>
        <p:nvSpPr>
          <p:cNvPr id="18" name="Rectangle 17">
            <a:extLst>
              <a:ext uri="{FF2B5EF4-FFF2-40B4-BE49-F238E27FC236}">
                <a16:creationId xmlns:a16="http://schemas.microsoft.com/office/drawing/2014/main" id="{A34066D6-1B59-4642-A86D-39464CEE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527208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c 19">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1718653"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2B890E-4968-6179-7CD7-07FBCB4745DA}"/>
              </a:ext>
            </a:extLst>
          </p:cNvPr>
          <p:cNvSpPr>
            <a:spLocks noGrp="1"/>
          </p:cNvSpPr>
          <p:nvPr>
            <p:ph type="title"/>
          </p:nvPr>
        </p:nvSpPr>
        <p:spPr>
          <a:xfrm>
            <a:off x="643467" y="795509"/>
            <a:ext cx="4092525" cy="2798604"/>
          </a:xfrm>
        </p:spPr>
        <p:txBody>
          <a:bodyPr vert="horz" lIns="91440" tIns="45720" rIns="91440" bIns="45720" rtlCol="0" anchor="b">
            <a:normAutofit/>
          </a:bodyPr>
          <a:lstStyle/>
          <a:p>
            <a:r>
              <a:rPr lang="en-US" sz="6000" kern="1200">
                <a:solidFill>
                  <a:srgbClr val="FFFFFF"/>
                </a:solidFill>
                <a:latin typeface="+mj-lt"/>
                <a:ea typeface="+mj-ea"/>
                <a:cs typeface="+mj-cs"/>
              </a:rPr>
              <a:t>Onion architecture</a:t>
            </a:r>
          </a:p>
        </p:txBody>
      </p:sp>
      <p:sp>
        <p:nvSpPr>
          <p:cNvPr id="22" name="Oval 21">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4626633"/>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BF9EBB4-5078-47B2-AAA0-DF4A88D81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932" y="5011563"/>
            <a:ext cx="731558" cy="731558"/>
          </a:xfrm>
          <a:prstGeom prst="rect">
            <a:avLst/>
          </a:prstGeom>
          <a:noFill/>
          <a:ln w="127000">
            <a:solidFill>
              <a:schemeClr val="accent2">
                <a:lumMod val="7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C8B3713-CE7E-E03B-1657-3B9B62E6C06F}"/>
              </a:ext>
            </a:extLst>
          </p:cNvPr>
          <p:cNvSpPr>
            <a:spLocks noGrp="1"/>
          </p:cNvSpPr>
          <p:nvPr>
            <p:ph type="ftr" sz="quarter" idx="11"/>
          </p:nvPr>
        </p:nvSpPr>
        <p:spPr>
          <a:xfrm>
            <a:off x="643466" y="6356347"/>
            <a:ext cx="4092525" cy="365125"/>
          </a:xfrm>
        </p:spPr>
        <p:txBody>
          <a:bodyPr vert="horz" lIns="91440" tIns="45720" rIns="91440" bIns="45720" rtlCol="0" anchor="ctr">
            <a:normAutofit/>
          </a:bodyPr>
          <a:lstStyle/>
          <a:p>
            <a:pPr>
              <a:spcAft>
                <a:spcPts val="600"/>
              </a:spcAft>
              <a:defRPr/>
            </a:pPr>
            <a:r>
              <a:rPr lang="en-US" kern="1200" cap="none" spc="0" baseline="0">
                <a:solidFill>
                  <a:srgbClr val="FFFFFF"/>
                </a:solidFill>
                <a:latin typeface="Calibri" panose="020F0502020204030204"/>
                <a:ea typeface="+mn-ea"/>
                <a:cs typeface="+mn-cs"/>
              </a:rPr>
              <a:t>Code Structure: The architecture</a:t>
            </a:r>
          </a:p>
        </p:txBody>
      </p:sp>
      <p:sp>
        <p:nvSpPr>
          <p:cNvPr id="4" name="Date Placeholder 3">
            <a:extLst>
              <a:ext uri="{FF2B5EF4-FFF2-40B4-BE49-F238E27FC236}">
                <a16:creationId xmlns:a16="http://schemas.microsoft.com/office/drawing/2014/main" id="{F5627D45-A186-3EBA-421C-E67024A2C1E3}"/>
              </a:ext>
            </a:extLst>
          </p:cNvPr>
          <p:cNvSpPr>
            <a:spLocks noGrp="1"/>
          </p:cNvSpPr>
          <p:nvPr>
            <p:ph type="dt" sz="half" idx="10"/>
          </p:nvPr>
        </p:nvSpPr>
        <p:spPr>
          <a:xfrm>
            <a:off x="5660526" y="6356348"/>
            <a:ext cx="1812878" cy="365125"/>
          </a:xfrm>
        </p:spPr>
        <p:txBody>
          <a:bodyPr vert="horz" lIns="91440" tIns="45720" rIns="91440" bIns="45720" rtlCol="0" anchor="ctr">
            <a:normAutofit/>
          </a:bodyPr>
          <a:lstStyle/>
          <a:p>
            <a:pPr>
              <a:spcAft>
                <a:spcPts val="600"/>
              </a:spcAft>
              <a:defRPr/>
            </a:pPr>
            <a:fld id="{54BBDABC-CFBB-44F9-B6B7-2ADB50DC421F}" type="datetime1">
              <a:rPr lang="en-US">
                <a:solidFill>
                  <a:srgbClr val="FFFFFF"/>
                </a:solidFill>
                <a:latin typeface="Calibri" panose="020F0502020204030204"/>
              </a:rPr>
              <a:pPr>
                <a:spcAft>
                  <a:spcPts val="600"/>
                </a:spcAft>
                <a:defRPr/>
              </a:pPr>
              <a:t>9/19/2022</a:t>
            </a:fld>
            <a:endParaRPr lang="en-US">
              <a:solidFill>
                <a:srgbClr val="FFFFFF"/>
              </a:solidFill>
              <a:latin typeface="Calibri" panose="020F0502020204030204"/>
            </a:endParaRPr>
          </a:p>
        </p:txBody>
      </p:sp>
      <p:sp>
        <p:nvSpPr>
          <p:cNvPr id="6" name="Slide Number Placeholder 5">
            <a:extLst>
              <a:ext uri="{FF2B5EF4-FFF2-40B4-BE49-F238E27FC236}">
                <a16:creationId xmlns:a16="http://schemas.microsoft.com/office/drawing/2014/main" id="{4F791877-27CA-2061-DA36-9DD4CA6DA31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latin typeface="Calibri" panose="020F0502020204030204"/>
              </a:rPr>
              <a:pPr>
                <a:spcAft>
                  <a:spcPts val="600"/>
                </a:spcAft>
                <a:defRPr/>
              </a:pPr>
              <a:t>30</a:t>
            </a:fld>
            <a:endParaRPr lang="en-US">
              <a:solidFill>
                <a:srgbClr val="FFFFFF"/>
              </a:solidFill>
              <a:latin typeface="Calibri" panose="020F0502020204030204"/>
            </a:endParaRPr>
          </a:p>
        </p:txBody>
      </p:sp>
      <p:sp>
        <p:nvSpPr>
          <p:cNvPr id="25" name="Rectangle 24">
            <a:extLst>
              <a:ext uri="{FF2B5EF4-FFF2-40B4-BE49-F238E27FC236}">
                <a16:creationId xmlns:a16="http://schemas.microsoft.com/office/drawing/2014/main" id="{9B327440-3E0D-664A-3211-9DA83FB9CC7D}"/>
              </a:ext>
            </a:extLst>
          </p:cNvPr>
          <p:cNvSpPr/>
          <p:nvPr/>
        </p:nvSpPr>
        <p:spPr>
          <a:xfrm>
            <a:off x="6434590" y="193409"/>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Strategic DDD</a:t>
            </a:r>
            <a:endParaRPr lang="en-CA" sz="1400" dirty="0"/>
          </a:p>
        </p:txBody>
      </p:sp>
      <p:sp>
        <p:nvSpPr>
          <p:cNvPr id="26" name="Rectangle 25">
            <a:extLst>
              <a:ext uri="{FF2B5EF4-FFF2-40B4-BE49-F238E27FC236}">
                <a16:creationId xmlns:a16="http://schemas.microsoft.com/office/drawing/2014/main" id="{CFA8E9BB-088D-DC20-AFD4-11EA8DF39C3D}"/>
              </a:ext>
            </a:extLst>
          </p:cNvPr>
          <p:cNvSpPr/>
          <p:nvPr/>
        </p:nvSpPr>
        <p:spPr>
          <a:xfrm>
            <a:off x="6440379" y="593065"/>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marL="0" indent="0" algn="ctr">
              <a:buNone/>
            </a:pPr>
            <a:r>
              <a:rPr lang="en-US" sz="1400" dirty="0"/>
              <a:t>Shell pattern</a:t>
            </a:r>
          </a:p>
        </p:txBody>
      </p:sp>
      <p:sp>
        <p:nvSpPr>
          <p:cNvPr id="27" name="Rectangle 26">
            <a:extLst>
              <a:ext uri="{FF2B5EF4-FFF2-40B4-BE49-F238E27FC236}">
                <a16:creationId xmlns:a16="http://schemas.microsoft.com/office/drawing/2014/main" id="{0249BA7B-EA84-30EC-2FD4-E285D7414B10}"/>
              </a:ext>
            </a:extLst>
          </p:cNvPr>
          <p:cNvSpPr/>
          <p:nvPr/>
        </p:nvSpPr>
        <p:spPr>
          <a:xfrm>
            <a:off x="6434590" y="992721"/>
            <a:ext cx="2720038" cy="345451"/>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en-CA" sz="1400" dirty="0"/>
              <a:t>Container-Presentation pattern</a:t>
            </a:r>
          </a:p>
        </p:txBody>
      </p:sp>
      <p:sp>
        <p:nvSpPr>
          <p:cNvPr id="28" name="Rectangle 27">
            <a:extLst>
              <a:ext uri="{FF2B5EF4-FFF2-40B4-BE49-F238E27FC236}">
                <a16:creationId xmlns:a16="http://schemas.microsoft.com/office/drawing/2014/main" id="{858ABD37-DDBC-1679-555B-E93053E33B12}"/>
              </a:ext>
            </a:extLst>
          </p:cNvPr>
          <p:cNvSpPr/>
          <p:nvPr/>
        </p:nvSpPr>
        <p:spPr>
          <a:xfrm>
            <a:off x="9221035" y="199070"/>
            <a:ext cx="2720038" cy="351523"/>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Push-Based architecture</a:t>
            </a:r>
            <a:endParaRPr lang="en-CA" sz="1400" dirty="0"/>
          </a:p>
        </p:txBody>
      </p:sp>
      <p:sp>
        <p:nvSpPr>
          <p:cNvPr id="29" name="Rectangle 28">
            <a:extLst>
              <a:ext uri="{FF2B5EF4-FFF2-40B4-BE49-F238E27FC236}">
                <a16:creationId xmlns:a16="http://schemas.microsoft.com/office/drawing/2014/main" id="{CBA4765F-21BE-CB31-A6DD-52797C57591E}"/>
              </a:ext>
            </a:extLst>
          </p:cNvPr>
          <p:cNvSpPr/>
          <p:nvPr/>
        </p:nvSpPr>
        <p:spPr>
          <a:xfrm>
            <a:off x="9221035" y="631564"/>
            <a:ext cx="2720038" cy="296316"/>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Facade pattern</a:t>
            </a:r>
            <a:endParaRPr lang="en-CA" sz="1400" dirty="0"/>
          </a:p>
        </p:txBody>
      </p:sp>
      <p:sp>
        <p:nvSpPr>
          <p:cNvPr id="30" name="Rectangle 29">
            <a:extLst>
              <a:ext uri="{FF2B5EF4-FFF2-40B4-BE49-F238E27FC236}">
                <a16:creationId xmlns:a16="http://schemas.microsoft.com/office/drawing/2014/main" id="{F1228642-EC82-167A-E749-F80E0874C1E2}"/>
              </a:ext>
            </a:extLst>
          </p:cNvPr>
          <p:cNvSpPr/>
          <p:nvPr/>
        </p:nvSpPr>
        <p:spPr>
          <a:xfrm>
            <a:off x="9053537" y="878307"/>
            <a:ext cx="3055033" cy="574277"/>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Onion architecture</a:t>
            </a:r>
            <a:endParaRPr lang="en-CA" sz="1800" dirty="0"/>
          </a:p>
        </p:txBody>
      </p:sp>
    </p:spTree>
    <p:extLst>
      <p:ext uri="{BB962C8B-B14F-4D97-AF65-F5344CB8AC3E}">
        <p14:creationId xmlns:p14="http://schemas.microsoft.com/office/powerpoint/2010/main" val="5655801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36AC7-B8E8-382C-E15F-5780E822C36F}"/>
              </a:ext>
            </a:extLst>
          </p:cNvPr>
          <p:cNvSpPr>
            <a:spLocks noGrp="1"/>
          </p:cNvSpPr>
          <p:nvPr>
            <p:ph type="title"/>
          </p:nvPr>
        </p:nvSpPr>
        <p:spPr/>
        <p:txBody>
          <a:bodyPr/>
          <a:lstStyle/>
          <a:p>
            <a:r>
              <a:rPr lang="en-CA" dirty="0"/>
              <a:t>Onion architecture: The theory</a:t>
            </a:r>
          </a:p>
        </p:txBody>
      </p:sp>
      <p:sp>
        <p:nvSpPr>
          <p:cNvPr id="4" name="Date Placeholder 3">
            <a:extLst>
              <a:ext uri="{FF2B5EF4-FFF2-40B4-BE49-F238E27FC236}">
                <a16:creationId xmlns:a16="http://schemas.microsoft.com/office/drawing/2014/main" id="{C380F48C-ED68-7040-9D83-1BA6A681C63D}"/>
              </a:ext>
            </a:extLst>
          </p:cNvPr>
          <p:cNvSpPr>
            <a:spLocks noGrp="1"/>
          </p:cNvSpPr>
          <p:nvPr>
            <p:ph type="dt" sz="half" idx="10"/>
          </p:nvPr>
        </p:nvSpPr>
        <p:spPr/>
        <p:txBody>
          <a:bodyPr/>
          <a:lstStyle/>
          <a:p>
            <a:pPr>
              <a:defRPr/>
            </a:pPr>
            <a:fld id="{0E11431D-2D41-48D4-AE33-31803926F1E2}"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6A0ED8F-44A0-F74E-B4EE-88DB44ECC771}"/>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F0378BF-3226-1FAB-78D6-49CEDF5139F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31</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DB701954-4481-9225-14A8-8C28C38C7FAB}"/>
              </a:ext>
            </a:extLst>
          </p:cNvPr>
          <p:cNvPicPr>
            <a:picLocks noChangeAspect="1"/>
          </p:cNvPicPr>
          <p:nvPr/>
        </p:nvPicPr>
        <p:blipFill>
          <a:blip r:embed="rId2"/>
          <a:stretch>
            <a:fillRect/>
          </a:stretch>
        </p:blipFill>
        <p:spPr>
          <a:xfrm>
            <a:off x="1470238" y="2171767"/>
            <a:ext cx="6011272" cy="1663834"/>
          </a:xfrm>
          <a:prstGeom prst="rect">
            <a:avLst/>
          </a:prstGeom>
        </p:spPr>
      </p:pic>
      <p:pic>
        <p:nvPicPr>
          <p:cNvPr id="1026" name="Picture 2" descr="See the source image">
            <a:extLst>
              <a:ext uri="{FF2B5EF4-FFF2-40B4-BE49-F238E27FC236}">
                <a16:creationId xmlns:a16="http://schemas.microsoft.com/office/drawing/2014/main" id="{E6822813-7088-931E-E4F4-7F7D4FBAD7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13" y="2643466"/>
            <a:ext cx="1380051" cy="1380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7BFA7335-285C-71CD-3DB3-B15AAE6F1B98}"/>
              </a:ext>
            </a:extLst>
          </p:cNvPr>
          <p:cNvPicPr>
            <a:picLocks noChangeAspect="1"/>
          </p:cNvPicPr>
          <p:nvPr/>
        </p:nvPicPr>
        <p:blipFill>
          <a:blip r:embed="rId4"/>
          <a:stretch>
            <a:fillRect/>
          </a:stretch>
        </p:blipFill>
        <p:spPr>
          <a:xfrm>
            <a:off x="7922902" y="1512722"/>
            <a:ext cx="3215919" cy="3246401"/>
          </a:xfrm>
          <a:prstGeom prst="rect">
            <a:avLst/>
          </a:prstGeom>
        </p:spPr>
      </p:pic>
    </p:spTree>
    <p:extLst>
      <p:ext uri="{BB962C8B-B14F-4D97-AF65-F5344CB8AC3E}">
        <p14:creationId xmlns:p14="http://schemas.microsoft.com/office/powerpoint/2010/main" val="3156720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36AC7-B8E8-382C-E15F-5780E822C36F}"/>
              </a:ext>
            </a:extLst>
          </p:cNvPr>
          <p:cNvSpPr>
            <a:spLocks noGrp="1"/>
          </p:cNvSpPr>
          <p:nvPr>
            <p:ph type="title"/>
          </p:nvPr>
        </p:nvSpPr>
        <p:spPr/>
        <p:txBody>
          <a:bodyPr/>
          <a:lstStyle/>
          <a:p>
            <a:r>
              <a:rPr lang="en-CA" dirty="0"/>
              <a:t>Domain: onion architecture</a:t>
            </a:r>
          </a:p>
        </p:txBody>
      </p:sp>
      <p:sp>
        <p:nvSpPr>
          <p:cNvPr id="4" name="Date Placeholder 3">
            <a:extLst>
              <a:ext uri="{FF2B5EF4-FFF2-40B4-BE49-F238E27FC236}">
                <a16:creationId xmlns:a16="http://schemas.microsoft.com/office/drawing/2014/main" id="{C380F48C-ED68-7040-9D83-1BA6A681C63D}"/>
              </a:ext>
            </a:extLst>
          </p:cNvPr>
          <p:cNvSpPr>
            <a:spLocks noGrp="1"/>
          </p:cNvSpPr>
          <p:nvPr>
            <p:ph type="dt" sz="half" idx="10"/>
          </p:nvPr>
        </p:nvSpPr>
        <p:spPr/>
        <p:txBody>
          <a:bodyPr/>
          <a:lstStyle/>
          <a:p>
            <a:pPr>
              <a:defRPr/>
            </a:pPr>
            <a:fld id="{0E11431D-2D41-48D4-AE33-31803926F1E2}"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36A0ED8F-44A0-F74E-B4EE-88DB44ECC771}"/>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F0378BF-3226-1FAB-78D6-49CEDF5139F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32</a:t>
            </a:fld>
            <a:endParaRPr lang="en-US" dirty="0">
              <a:solidFill>
                <a:prstClr val="black">
                  <a:tint val="75000"/>
                </a:prstClr>
              </a:solidFill>
            </a:endParaRPr>
          </a:p>
        </p:txBody>
      </p:sp>
      <p:pic>
        <p:nvPicPr>
          <p:cNvPr id="11" name="Picture 10">
            <a:extLst>
              <a:ext uri="{FF2B5EF4-FFF2-40B4-BE49-F238E27FC236}">
                <a16:creationId xmlns:a16="http://schemas.microsoft.com/office/drawing/2014/main" id="{9907F03B-606D-DC70-5373-865678AF7AD6}"/>
              </a:ext>
            </a:extLst>
          </p:cNvPr>
          <p:cNvPicPr>
            <a:picLocks noChangeAspect="1"/>
          </p:cNvPicPr>
          <p:nvPr/>
        </p:nvPicPr>
        <p:blipFill>
          <a:blip r:embed="rId2"/>
          <a:stretch>
            <a:fillRect/>
          </a:stretch>
        </p:blipFill>
        <p:spPr>
          <a:xfrm>
            <a:off x="491930" y="2408330"/>
            <a:ext cx="2457699" cy="2568158"/>
          </a:xfrm>
          <a:prstGeom prst="rect">
            <a:avLst/>
          </a:prstGeom>
        </p:spPr>
      </p:pic>
      <p:pic>
        <p:nvPicPr>
          <p:cNvPr id="13" name="Picture 12">
            <a:extLst>
              <a:ext uri="{FF2B5EF4-FFF2-40B4-BE49-F238E27FC236}">
                <a16:creationId xmlns:a16="http://schemas.microsoft.com/office/drawing/2014/main" id="{701F9A3D-965C-51CD-33E3-12023DC5BC90}"/>
              </a:ext>
            </a:extLst>
          </p:cNvPr>
          <p:cNvPicPr>
            <a:picLocks noChangeAspect="1"/>
          </p:cNvPicPr>
          <p:nvPr/>
        </p:nvPicPr>
        <p:blipFill>
          <a:blip r:embed="rId3"/>
          <a:stretch>
            <a:fillRect/>
          </a:stretch>
        </p:blipFill>
        <p:spPr>
          <a:xfrm>
            <a:off x="3020915" y="1946031"/>
            <a:ext cx="8465283" cy="3692675"/>
          </a:xfrm>
          <a:prstGeom prst="rect">
            <a:avLst/>
          </a:prstGeom>
        </p:spPr>
      </p:pic>
    </p:spTree>
    <p:extLst>
      <p:ext uri="{BB962C8B-B14F-4D97-AF65-F5344CB8AC3E}">
        <p14:creationId xmlns:p14="http://schemas.microsoft.com/office/powerpoint/2010/main" val="3252124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67">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70" name="Rectangle 6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E54FF56C-67DC-E551-1B82-6783F59479B9}"/>
              </a:ext>
            </a:extLst>
          </p:cNvPr>
          <p:cNvSpPr>
            <a:spLocks noGrp="1"/>
          </p:cNvSpPr>
          <p:nvPr>
            <p:ph type="title"/>
          </p:nvPr>
        </p:nvSpPr>
        <p:spPr>
          <a:xfrm>
            <a:off x="6477000" y="1675207"/>
            <a:ext cx="5120561" cy="1325563"/>
          </a:xfrm>
        </p:spPr>
        <p:txBody>
          <a:bodyPr vert="horz" lIns="91440" tIns="45720" rIns="91440" bIns="45720" rtlCol="0" anchor="ctr">
            <a:normAutofit/>
          </a:bodyPr>
          <a:lstStyle/>
          <a:p>
            <a:pPr algn="l"/>
            <a:r>
              <a:rPr lang="en-US" kern="1200" dirty="0">
                <a:solidFill>
                  <a:schemeClr val="tx1"/>
                </a:solidFill>
                <a:latin typeface="+mj-lt"/>
                <a:ea typeface="+mj-ea"/>
                <a:cs typeface="+mj-cs"/>
              </a:rPr>
              <a:t>Add another piece…</a:t>
            </a:r>
          </a:p>
        </p:txBody>
      </p:sp>
      <p:sp>
        <p:nvSpPr>
          <p:cNvPr id="72" name="Oval 7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3C54D4CF-FA1D-41B5-E46B-83B1A72C4F9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24FE621B-2CE8-4D7F-874F-7C41699ED91B}" type="datetime1">
              <a:rPr lang="en-US">
                <a:solidFill>
                  <a:prstClr val="black">
                    <a:tint val="75000"/>
                  </a:prstClr>
                </a:solidFill>
              </a:rPr>
              <a:pPr>
                <a:spcAft>
                  <a:spcPts val="600"/>
                </a:spcAft>
                <a:defRPr/>
              </a:pPr>
              <a:t>9/19/2022</a:t>
            </a:fld>
            <a:endParaRPr lang="en-US">
              <a:solidFill>
                <a:prstClr val="black">
                  <a:tint val="75000"/>
                </a:prstClr>
              </a:solidFill>
            </a:endParaRPr>
          </a:p>
        </p:txBody>
      </p:sp>
      <p:pic>
        <p:nvPicPr>
          <p:cNvPr id="17" name="Picture 16" descr="White Jigsaw puzzle on yellow color background">
            <a:extLst>
              <a:ext uri="{FF2B5EF4-FFF2-40B4-BE49-F238E27FC236}">
                <a16:creationId xmlns:a16="http://schemas.microsoft.com/office/drawing/2014/main" id="{3E195F78-02DE-9B9D-6D2B-2A403BCBBCBD}"/>
              </a:ext>
            </a:extLst>
          </p:cNvPr>
          <p:cNvPicPr>
            <a:picLocks noChangeAspect="1"/>
          </p:cNvPicPr>
          <p:nvPr/>
        </p:nvPicPr>
        <p:blipFill rotWithShape="1">
          <a:blip r:embed="rId2"/>
          <a:srcRect l="3117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74" name="Arc 7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5AD424B-2C3E-7ED4-CBD8-0627F5B5385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kern="1200" cap="none" spc="0" baseline="0">
                <a:solidFill>
                  <a:prstClr val="black">
                    <a:tint val="75000"/>
                  </a:prstClr>
                </a:solidFill>
                <a:latin typeface="+mn-lt"/>
                <a:ea typeface="+mn-ea"/>
                <a:cs typeface="+mn-cs"/>
              </a:rPr>
              <a:t>Code Structure: The architecture</a:t>
            </a:r>
          </a:p>
        </p:txBody>
      </p:sp>
      <p:sp>
        <p:nvSpPr>
          <p:cNvPr id="6" name="Slide Number Placeholder 5">
            <a:extLst>
              <a:ext uri="{FF2B5EF4-FFF2-40B4-BE49-F238E27FC236}">
                <a16:creationId xmlns:a16="http://schemas.microsoft.com/office/drawing/2014/main" id="{B54E531E-1521-B389-3425-4158458045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rPr>
              <a:pPr>
                <a:spcAft>
                  <a:spcPts val="600"/>
                </a:spcAft>
                <a:defRPr/>
              </a:pPr>
              <a:t>33</a:t>
            </a:fld>
            <a:endParaRPr lang="en-US">
              <a:solidFill>
                <a:srgbClr val="FFFFFF"/>
              </a:solidFill>
            </a:endParaRPr>
          </a:p>
        </p:txBody>
      </p:sp>
      <p:pic>
        <p:nvPicPr>
          <p:cNvPr id="28" name="Picture 27">
            <a:extLst>
              <a:ext uri="{FF2B5EF4-FFF2-40B4-BE49-F238E27FC236}">
                <a16:creationId xmlns:a16="http://schemas.microsoft.com/office/drawing/2014/main" id="{EEA0632F-C053-5F7E-0FEF-20A4311951DD}"/>
              </a:ext>
            </a:extLst>
          </p:cNvPr>
          <p:cNvPicPr>
            <a:picLocks noChangeAspect="1"/>
          </p:cNvPicPr>
          <p:nvPr/>
        </p:nvPicPr>
        <p:blipFill>
          <a:blip r:embed="rId3"/>
          <a:stretch>
            <a:fillRect/>
          </a:stretch>
        </p:blipFill>
        <p:spPr>
          <a:xfrm>
            <a:off x="1634115" y="503016"/>
            <a:ext cx="3444538" cy="6218459"/>
          </a:xfrm>
          <a:prstGeom prst="rect">
            <a:avLst/>
          </a:prstGeom>
        </p:spPr>
      </p:pic>
    </p:spTree>
    <p:extLst>
      <p:ext uri="{BB962C8B-B14F-4D97-AF65-F5344CB8AC3E}">
        <p14:creationId xmlns:p14="http://schemas.microsoft.com/office/powerpoint/2010/main" val="2857925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AE5A632B-B15A-489E-8337-BC0F40DB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Arc 46">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5262" y="859948"/>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BE143F-C409-C754-78CA-72C9EE13BB68}"/>
              </a:ext>
            </a:extLst>
          </p:cNvPr>
          <p:cNvSpPr>
            <a:spLocks noGrp="1"/>
          </p:cNvSpPr>
          <p:nvPr>
            <p:ph type="title"/>
          </p:nvPr>
        </p:nvSpPr>
        <p:spPr>
          <a:xfrm>
            <a:off x="838200" y="643467"/>
            <a:ext cx="2951205" cy="5571066"/>
          </a:xfrm>
        </p:spPr>
        <p:txBody>
          <a:bodyPr vert="horz" lIns="91440" tIns="45720" rIns="91440" bIns="45720" rtlCol="0" anchor="ctr">
            <a:normAutofit/>
          </a:bodyPr>
          <a:lstStyle/>
          <a:p>
            <a:pPr algn="l"/>
            <a:r>
              <a:rPr lang="en-US" kern="1200" dirty="0">
                <a:solidFill>
                  <a:srgbClr val="FFFFFF"/>
                </a:solidFill>
                <a:latin typeface="+mj-lt"/>
                <a:ea typeface="+mj-ea"/>
                <a:cs typeface="+mj-cs"/>
              </a:rPr>
              <a:t>Benefits (client-side)</a:t>
            </a:r>
          </a:p>
        </p:txBody>
      </p:sp>
      <p:sp>
        <p:nvSpPr>
          <p:cNvPr id="49" name="Rectangle: Rounded Corners 48">
            <a:extLst>
              <a:ext uri="{FF2B5EF4-FFF2-40B4-BE49-F238E27FC236}">
                <a16:creationId xmlns:a16="http://schemas.microsoft.com/office/drawing/2014/main" id="{651547D7-AD18-407B-A5F4-F8225B5DC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5452" y="434266"/>
            <a:ext cx="7217701" cy="5922084"/>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68506CA6-782A-EE86-6AD3-CFD5A639EFF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DA734F1D-254C-43A6-853E-4B4FDB74F7CD}" type="datetime1">
              <a:rPr lang="en-US">
                <a:solidFill>
                  <a:srgbClr val="FFFFFF"/>
                </a:solidFill>
              </a:rPr>
              <a:pPr>
                <a:spcAft>
                  <a:spcPts val="600"/>
                </a:spcAft>
                <a:defRPr/>
              </a:pPr>
              <a:t>9/19/2022</a:t>
            </a:fld>
            <a:endParaRPr lang="en-US">
              <a:solidFill>
                <a:srgbClr val="FFFFFF"/>
              </a:solidFill>
            </a:endParaRPr>
          </a:p>
        </p:txBody>
      </p:sp>
      <p:sp>
        <p:nvSpPr>
          <p:cNvPr id="4" name="Footer Placeholder 3">
            <a:extLst>
              <a:ext uri="{FF2B5EF4-FFF2-40B4-BE49-F238E27FC236}">
                <a16:creationId xmlns:a16="http://schemas.microsoft.com/office/drawing/2014/main" id="{981CF376-591F-086A-CFD0-BD273DF792DF}"/>
              </a:ext>
            </a:extLst>
          </p:cNvPr>
          <p:cNvSpPr>
            <a:spLocks noGrp="1"/>
          </p:cNvSpPr>
          <p:nvPr>
            <p:ph type="ftr" sz="quarter" idx="11"/>
          </p:nvPr>
        </p:nvSpPr>
        <p:spPr>
          <a:xfrm>
            <a:off x="5410199" y="6356350"/>
            <a:ext cx="2743200" cy="365125"/>
          </a:xfrm>
        </p:spPr>
        <p:txBody>
          <a:bodyPr vert="horz" lIns="91440" tIns="45720" rIns="91440" bIns="45720" rtlCol="0" anchor="ctr">
            <a:normAutofit/>
          </a:bodyPr>
          <a:lstStyle/>
          <a:p>
            <a:pPr>
              <a:spcAft>
                <a:spcPts val="600"/>
              </a:spcAft>
              <a:defRPr/>
            </a:pPr>
            <a:r>
              <a:rPr lang="en-US" kern="1200" cap="none" spc="0" baseline="0">
                <a:solidFill>
                  <a:srgbClr val="FFFFFF"/>
                </a:solidFill>
                <a:latin typeface="+mn-lt"/>
                <a:ea typeface="+mn-ea"/>
                <a:cs typeface="+mn-cs"/>
              </a:rPr>
              <a:t>Code Structure: The architecture</a:t>
            </a:r>
          </a:p>
        </p:txBody>
      </p:sp>
      <p:sp>
        <p:nvSpPr>
          <p:cNvPr id="5" name="Slide Number Placeholder 4">
            <a:extLst>
              <a:ext uri="{FF2B5EF4-FFF2-40B4-BE49-F238E27FC236}">
                <a16:creationId xmlns:a16="http://schemas.microsoft.com/office/drawing/2014/main" id="{1F7C337F-B131-CCA0-E60E-33F46993A9A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rPr>
              <a:pPr>
                <a:spcAft>
                  <a:spcPts val="600"/>
                </a:spcAft>
                <a:defRPr/>
              </a:pPr>
              <a:t>34</a:t>
            </a:fld>
            <a:endParaRPr lang="en-US">
              <a:solidFill>
                <a:srgbClr val="FFFFFF"/>
              </a:solidFill>
            </a:endParaRPr>
          </a:p>
        </p:txBody>
      </p:sp>
      <p:graphicFrame>
        <p:nvGraphicFramePr>
          <p:cNvPr id="37" name="Content Placeholder 5">
            <a:extLst>
              <a:ext uri="{FF2B5EF4-FFF2-40B4-BE49-F238E27FC236}">
                <a16:creationId xmlns:a16="http://schemas.microsoft.com/office/drawing/2014/main" id="{2EB3DB11-D3F3-2EBC-5C2E-26908B9E456A}"/>
              </a:ext>
            </a:extLst>
          </p:cNvPr>
          <p:cNvGraphicFramePr>
            <a:graphicFrameLocks noGrp="1"/>
          </p:cNvGraphicFramePr>
          <p:nvPr>
            <p:ph idx="1"/>
            <p:extLst>
              <p:ext uri="{D42A27DB-BD31-4B8C-83A1-F6EECF244321}">
                <p14:modId xmlns:p14="http://schemas.microsoft.com/office/powerpoint/2010/main" val="4113422173"/>
              </p:ext>
            </p:extLst>
          </p:nvPr>
        </p:nvGraphicFramePr>
        <p:xfrm>
          <a:off x="4763911" y="609600"/>
          <a:ext cx="6735443" cy="5564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9179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Shape 60">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1D7144-2FE8-2464-750D-1C74B9ACD7BE}"/>
              </a:ext>
            </a:extLst>
          </p:cNvPr>
          <p:cNvSpPr>
            <a:spLocks noGrp="1"/>
          </p:cNvSpPr>
          <p:nvPr>
            <p:ph type="title"/>
          </p:nvPr>
        </p:nvSpPr>
        <p:spPr>
          <a:xfrm>
            <a:off x="838200" y="459863"/>
            <a:ext cx="10515600" cy="1004594"/>
          </a:xfrm>
        </p:spPr>
        <p:txBody>
          <a:bodyPr vert="horz" lIns="91440" tIns="45720" rIns="91440" bIns="45720" rtlCol="0" anchor="ctr">
            <a:normAutofit/>
          </a:bodyPr>
          <a:lstStyle/>
          <a:p>
            <a:r>
              <a:rPr lang="en-US" kern="1200" dirty="0">
                <a:solidFill>
                  <a:srgbClr val="FFFFFF"/>
                </a:solidFill>
                <a:latin typeface="+mj-lt"/>
                <a:ea typeface="+mj-ea"/>
                <a:cs typeface="+mj-cs"/>
              </a:rPr>
              <a:t>Two more specific decisions</a:t>
            </a:r>
          </a:p>
        </p:txBody>
      </p:sp>
      <p:sp>
        <p:nvSpPr>
          <p:cNvPr id="65" name="Rectangle: Rounded Corners 64">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152CFF9F-A97D-68B2-85D3-F67BB838DFF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DA734F1D-254C-43A6-853E-4B4FDB74F7CD}" type="datetime1">
              <a:rPr lang="en-US">
                <a:solidFill>
                  <a:srgbClr val="FFFFFF"/>
                </a:solidFill>
              </a:rPr>
              <a:pPr>
                <a:spcAft>
                  <a:spcPts val="600"/>
                </a:spcAft>
                <a:defRPr/>
              </a:pPr>
              <a:t>9/19/2022</a:t>
            </a:fld>
            <a:endParaRPr lang="en-US">
              <a:solidFill>
                <a:srgbClr val="FFFFFF"/>
              </a:solidFill>
            </a:endParaRPr>
          </a:p>
        </p:txBody>
      </p:sp>
      <p:sp>
        <p:nvSpPr>
          <p:cNvPr id="4" name="Footer Placeholder 3">
            <a:extLst>
              <a:ext uri="{FF2B5EF4-FFF2-40B4-BE49-F238E27FC236}">
                <a16:creationId xmlns:a16="http://schemas.microsoft.com/office/drawing/2014/main" id="{4010980E-D7AB-2C25-ADFC-483C3759C09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kern="1200" cap="none" spc="0" baseline="0">
                <a:solidFill>
                  <a:srgbClr val="FFFFFF"/>
                </a:solidFill>
                <a:latin typeface="+mn-lt"/>
                <a:ea typeface="+mn-ea"/>
                <a:cs typeface="+mn-cs"/>
              </a:rPr>
              <a:t>Code Structure: The architecture</a:t>
            </a:r>
          </a:p>
        </p:txBody>
      </p:sp>
      <p:sp>
        <p:nvSpPr>
          <p:cNvPr id="5" name="Slide Number Placeholder 4">
            <a:extLst>
              <a:ext uri="{FF2B5EF4-FFF2-40B4-BE49-F238E27FC236}">
                <a16:creationId xmlns:a16="http://schemas.microsoft.com/office/drawing/2014/main" id="{E2D46521-1686-7610-A125-D2425AF777E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rPr>
              <a:pPr>
                <a:spcAft>
                  <a:spcPts val="600"/>
                </a:spcAft>
                <a:defRPr/>
              </a:pPr>
              <a:t>35</a:t>
            </a:fld>
            <a:endParaRPr lang="en-US">
              <a:solidFill>
                <a:srgbClr val="FFFFFF"/>
              </a:solidFill>
            </a:endParaRPr>
          </a:p>
        </p:txBody>
      </p:sp>
      <p:sp>
        <p:nvSpPr>
          <p:cNvPr id="18" name="Content Placeholder 5">
            <a:extLst>
              <a:ext uri="{FF2B5EF4-FFF2-40B4-BE49-F238E27FC236}">
                <a16:creationId xmlns:a16="http://schemas.microsoft.com/office/drawing/2014/main" id="{E4D21A4B-5F7C-C427-6A5C-1A95B94F6B05}"/>
              </a:ext>
            </a:extLst>
          </p:cNvPr>
          <p:cNvSpPr txBox="1">
            <a:spLocks/>
          </p:cNvSpPr>
          <p:nvPr/>
        </p:nvSpPr>
        <p:spPr>
          <a:xfrm>
            <a:off x="6130765" y="3429001"/>
            <a:ext cx="5257799" cy="271188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aphicFrame>
        <p:nvGraphicFramePr>
          <p:cNvPr id="44" name="Content Placeholder 5">
            <a:extLst>
              <a:ext uri="{FF2B5EF4-FFF2-40B4-BE49-F238E27FC236}">
                <a16:creationId xmlns:a16="http://schemas.microsoft.com/office/drawing/2014/main" id="{FA97E9CB-8A88-F90C-5E2C-694DAF3D6F66}"/>
              </a:ext>
            </a:extLst>
          </p:cNvPr>
          <p:cNvGraphicFramePr>
            <a:graphicFrameLocks noGrp="1"/>
          </p:cNvGraphicFramePr>
          <p:nvPr>
            <p:ph idx="1"/>
            <p:extLst>
              <p:ext uri="{D42A27DB-BD31-4B8C-83A1-F6EECF244321}">
                <p14:modId xmlns:p14="http://schemas.microsoft.com/office/powerpoint/2010/main" val="1606896881"/>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50301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4" name="Freeform: Shape 103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5" name="Arc 103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046" name="Rectangle 1034">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7" name="Rectangle 1036">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8"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2B890E-4968-6179-7CD7-07FBCB4745DA}"/>
              </a:ext>
            </a:extLst>
          </p:cNvPr>
          <p:cNvSpPr>
            <a:spLocks noGrp="1"/>
          </p:cNvSpPr>
          <p:nvPr>
            <p:ph type="title"/>
          </p:nvPr>
        </p:nvSpPr>
        <p:spPr>
          <a:xfrm>
            <a:off x="860742" y="1124988"/>
            <a:ext cx="4425962" cy="2387600"/>
          </a:xfrm>
        </p:spPr>
        <p:txBody>
          <a:bodyPr vert="horz" lIns="91440" tIns="45720" rIns="91440" bIns="45720" rtlCol="0" anchor="b">
            <a:normAutofit/>
          </a:bodyPr>
          <a:lstStyle/>
          <a:p>
            <a:pPr algn="l"/>
            <a:r>
              <a:rPr lang="en-US" sz="6000" kern="1200">
                <a:solidFill>
                  <a:schemeClr val="tx1"/>
                </a:solidFill>
                <a:latin typeface="+mj-lt"/>
                <a:ea typeface="+mj-ea"/>
                <a:cs typeface="+mj-cs"/>
              </a:rPr>
              <a:t>Push-Based Configuration</a:t>
            </a:r>
          </a:p>
        </p:txBody>
      </p:sp>
      <p:sp>
        <p:nvSpPr>
          <p:cNvPr id="4" name="Date Placeholder 3">
            <a:extLst>
              <a:ext uri="{FF2B5EF4-FFF2-40B4-BE49-F238E27FC236}">
                <a16:creationId xmlns:a16="http://schemas.microsoft.com/office/drawing/2014/main" id="{F5627D45-A186-3EBA-421C-E67024A2C1E3}"/>
              </a:ext>
            </a:extLst>
          </p:cNvPr>
          <p:cNvSpPr>
            <a:spLocks noGrp="1"/>
          </p:cNvSpPr>
          <p:nvPr>
            <p:ph type="dt" sz="half" idx="10"/>
          </p:nvPr>
        </p:nvSpPr>
        <p:spPr>
          <a:xfrm>
            <a:off x="838200" y="6356350"/>
            <a:ext cx="1492155" cy="365125"/>
          </a:xfrm>
        </p:spPr>
        <p:txBody>
          <a:bodyPr vert="horz" lIns="91440" tIns="45720" rIns="91440" bIns="45720" rtlCol="0" anchor="ctr">
            <a:normAutofit/>
          </a:bodyPr>
          <a:lstStyle/>
          <a:p>
            <a:pPr>
              <a:spcAft>
                <a:spcPts val="600"/>
              </a:spcAft>
              <a:defRPr/>
            </a:pPr>
            <a:fld id="{54BBDABC-CFBB-44F9-B6B7-2ADB50DC421F}" type="datetime1">
              <a:rPr lang="en-US">
                <a:solidFill>
                  <a:prstClr val="black">
                    <a:tint val="75000"/>
                  </a:prstClr>
                </a:solidFill>
                <a:latin typeface="Calibri" panose="020F0502020204030204"/>
              </a:rPr>
              <a:pPr>
                <a:spcAft>
                  <a:spcPts val="600"/>
                </a:spcAft>
                <a:defRPr/>
              </a:pPr>
              <a:t>9/19/2022</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0C8B3713-CE7E-E03B-1657-3B9B62E6C06F}"/>
              </a:ext>
            </a:extLst>
          </p:cNvPr>
          <p:cNvSpPr>
            <a:spLocks noGrp="1"/>
          </p:cNvSpPr>
          <p:nvPr>
            <p:ph type="ftr" sz="quarter" idx="11"/>
          </p:nvPr>
        </p:nvSpPr>
        <p:spPr>
          <a:xfrm>
            <a:off x="2732964" y="6356350"/>
            <a:ext cx="2553741"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Code Structure: The architecture</a:t>
            </a:r>
          </a:p>
        </p:txBody>
      </p:sp>
      <p:pic>
        <p:nvPicPr>
          <p:cNvPr id="1026" name="Picture 2" descr="A hand lever">
            <a:extLst>
              <a:ext uri="{FF2B5EF4-FFF2-40B4-BE49-F238E27FC236}">
                <a16:creationId xmlns:a16="http://schemas.microsoft.com/office/drawing/2014/main" id="{1561D60D-D6A5-EF25-12FF-10A663A94460}"/>
              </a:ext>
            </a:extLst>
          </p:cNvPr>
          <p:cNvPicPr>
            <a:picLocks noChangeAspect="1" noChangeArrowheads="1"/>
          </p:cNvPicPr>
          <p:nvPr/>
        </p:nvPicPr>
        <p:blipFill rotWithShape="1">
          <a:blip r:embed="rId3"/>
          <a:srcRect l="9547" r="27360" b="2"/>
          <a:stretch/>
        </p:blipFill>
        <p:spPr bwMode="auto">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a:noFill/>
          <a:extLst>
            <a:ext uri="{909E8E84-426E-40DD-AFC4-6F175D3DCCD1}">
              <a14:hiddenFill xmlns:a14="http://schemas.microsoft.com/office/drawing/2010/main">
                <a:solidFill>
                  <a:srgbClr val="FFFFFF"/>
                </a:solidFill>
              </a14:hiddenFill>
            </a:ext>
          </a:extLst>
        </p:spPr>
      </p:pic>
      <p:sp>
        <p:nvSpPr>
          <p:cNvPr id="1049"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43"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F791877-27CA-2061-DA36-9DD4CA6DA31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white"/>
                </a:solidFill>
                <a:latin typeface="Calibri" panose="020F0502020204030204"/>
              </a:rPr>
              <a:pPr>
                <a:spcAft>
                  <a:spcPts val="600"/>
                </a:spcAft>
                <a:defRPr/>
              </a:pPr>
              <a:t>36</a:t>
            </a:fld>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2FA414D3-586E-778A-EDCD-2C42EF82E798}"/>
              </a:ext>
            </a:extLst>
          </p:cNvPr>
          <p:cNvSpPr/>
          <p:nvPr/>
        </p:nvSpPr>
        <p:spPr>
          <a:xfrm>
            <a:off x="6434590" y="193409"/>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Strategic DDD</a:t>
            </a:r>
            <a:endParaRPr lang="en-CA" sz="1400" dirty="0"/>
          </a:p>
        </p:txBody>
      </p:sp>
      <p:sp>
        <p:nvSpPr>
          <p:cNvPr id="27" name="Rectangle 26">
            <a:extLst>
              <a:ext uri="{FF2B5EF4-FFF2-40B4-BE49-F238E27FC236}">
                <a16:creationId xmlns:a16="http://schemas.microsoft.com/office/drawing/2014/main" id="{FE6AF39B-DE83-1065-5951-F67F80F78590}"/>
              </a:ext>
            </a:extLst>
          </p:cNvPr>
          <p:cNvSpPr/>
          <p:nvPr/>
        </p:nvSpPr>
        <p:spPr>
          <a:xfrm>
            <a:off x="6440379" y="593065"/>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marL="0" indent="0" algn="ctr">
              <a:buNone/>
            </a:pPr>
            <a:r>
              <a:rPr lang="en-US" sz="1400" dirty="0"/>
              <a:t>Shell pattern</a:t>
            </a:r>
          </a:p>
        </p:txBody>
      </p:sp>
      <p:sp>
        <p:nvSpPr>
          <p:cNvPr id="28" name="Rectangle 27">
            <a:extLst>
              <a:ext uri="{FF2B5EF4-FFF2-40B4-BE49-F238E27FC236}">
                <a16:creationId xmlns:a16="http://schemas.microsoft.com/office/drawing/2014/main" id="{86BB2ADF-F7A4-47AA-3C96-7CAC77EE5711}"/>
              </a:ext>
            </a:extLst>
          </p:cNvPr>
          <p:cNvSpPr/>
          <p:nvPr/>
        </p:nvSpPr>
        <p:spPr>
          <a:xfrm>
            <a:off x="9226133" y="980987"/>
            <a:ext cx="2720038" cy="357185"/>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Onion architecture</a:t>
            </a:r>
            <a:endParaRPr lang="en-CA" sz="1400" dirty="0"/>
          </a:p>
        </p:txBody>
      </p:sp>
      <p:sp>
        <p:nvSpPr>
          <p:cNvPr id="29" name="Rectangle 28">
            <a:extLst>
              <a:ext uri="{FF2B5EF4-FFF2-40B4-BE49-F238E27FC236}">
                <a16:creationId xmlns:a16="http://schemas.microsoft.com/office/drawing/2014/main" id="{B9801A26-E1DF-7A9E-E8F7-E33BD7CA51A2}"/>
              </a:ext>
            </a:extLst>
          </p:cNvPr>
          <p:cNvSpPr/>
          <p:nvPr/>
        </p:nvSpPr>
        <p:spPr>
          <a:xfrm>
            <a:off x="6434590" y="992721"/>
            <a:ext cx="2720038" cy="345451"/>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en-CA" sz="1400" dirty="0"/>
              <a:t>Container-Presentation pattern</a:t>
            </a:r>
          </a:p>
        </p:txBody>
      </p:sp>
      <p:sp>
        <p:nvSpPr>
          <p:cNvPr id="30" name="Rectangle 29">
            <a:extLst>
              <a:ext uri="{FF2B5EF4-FFF2-40B4-BE49-F238E27FC236}">
                <a16:creationId xmlns:a16="http://schemas.microsoft.com/office/drawing/2014/main" id="{4F5F1D7D-97AE-D75F-6390-2219917CF4EB}"/>
              </a:ext>
            </a:extLst>
          </p:cNvPr>
          <p:cNvSpPr/>
          <p:nvPr/>
        </p:nvSpPr>
        <p:spPr>
          <a:xfrm>
            <a:off x="9221035" y="199070"/>
            <a:ext cx="2720038" cy="351523"/>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Push-Based architecture</a:t>
            </a:r>
            <a:endParaRPr lang="en-CA" sz="1400" dirty="0"/>
          </a:p>
        </p:txBody>
      </p:sp>
      <p:sp>
        <p:nvSpPr>
          <p:cNvPr id="31" name="Rectangle 30">
            <a:extLst>
              <a:ext uri="{FF2B5EF4-FFF2-40B4-BE49-F238E27FC236}">
                <a16:creationId xmlns:a16="http://schemas.microsoft.com/office/drawing/2014/main" id="{9FBA1244-708F-922F-5ADE-8036031BF54F}"/>
              </a:ext>
            </a:extLst>
          </p:cNvPr>
          <p:cNvSpPr/>
          <p:nvPr/>
        </p:nvSpPr>
        <p:spPr>
          <a:xfrm>
            <a:off x="9221035" y="581143"/>
            <a:ext cx="2720038" cy="357185"/>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Façade patterns</a:t>
            </a:r>
            <a:endParaRPr lang="en-CA" sz="1400" dirty="0"/>
          </a:p>
        </p:txBody>
      </p:sp>
    </p:spTree>
    <p:extLst>
      <p:ext uri="{BB962C8B-B14F-4D97-AF65-F5344CB8AC3E}">
        <p14:creationId xmlns:p14="http://schemas.microsoft.com/office/powerpoint/2010/main" val="1155089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 name="Freeform: Shape 10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Arc 10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11" name="Rectangle 110">
            <a:extLst>
              <a:ext uri="{FF2B5EF4-FFF2-40B4-BE49-F238E27FC236}">
                <a16:creationId xmlns:a16="http://schemas.microsoft.com/office/drawing/2014/main" id="{265517E6-731F-4E8F-9FC3-57499CC1D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6024FDB6-ADEE-441F-BE33-7FBD2998E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578600" cy="6858003"/>
          </a:xfrm>
          <a:custGeom>
            <a:avLst/>
            <a:gdLst>
              <a:gd name="connsiteX0" fmla="*/ 3840831 w 6450535"/>
              <a:gd name="connsiteY0" fmla="*/ 0 h 6858003"/>
              <a:gd name="connsiteX1" fmla="*/ 0 w 6450535"/>
              <a:gd name="connsiteY1" fmla="*/ 0 h 6858003"/>
              <a:gd name="connsiteX2" fmla="*/ 0 w 6450535"/>
              <a:gd name="connsiteY2" fmla="*/ 6858002 h 6858003"/>
              <a:gd name="connsiteX3" fmla="*/ 222478 w 6450535"/>
              <a:gd name="connsiteY3" fmla="*/ 6858002 h 6858003"/>
              <a:gd name="connsiteX4" fmla="*/ 222478 w 6450535"/>
              <a:gd name="connsiteY4" fmla="*/ 6858003 h 6858003"/>
              <a:gd name="connsiteX5" fmla="*/ 6450535 w 6450535"/>
              <a:gd name="connsiteY5" fmla="*/ 6858003 h 6858003"/>
              <a:gd name="connsiteX6" fmla="*/ 6450535 w 6450535"/>
              <a:gd name="connsiteY6" fmla="*/ 1 h 6858003"/>
              <a:gd name="connsiteX7" fmla="*/ 3840836 w 6450535"/>
              <a:gd name="connsiteY7" fmla="*/ 1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50535" h="6858003">
                <a:moveTo>
                  <a:pt x="3840831" y="0"/>
                </a:moveTo>
                <a:lnTo>
                  <a:pt x="0" y="0"/>
                </a:lnTo>
                <a:lnTo>
                  <a:pt x="0" y="6858002"/>
                </a:lnTo>
                <a:lnTo>
                  <a:pt x="222478" y="6858002"/>
                </a:lnTo>
                <a:lnTo>
                  <a:pt x="222478" y="6858003"/>
                </a:lnTo>
                <a:lnTo>
                  <a:pt x="6450535" y="6858003"/>
                </a:lnTo>
                <a:lnTo>
                  <a:pt x="6450535" y="1"/>
                </a:lnTo>
                <a:lnTo>
                  <a:pt x="3840836"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Arc 114">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2974408"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A28F4D-CE1C-7C4E-DB3C-0E0BB58D4172}"/>
              </a:ext>
            </a:extLst>
          </p:cNvPr>
          <p:cNvSpPr>
            <a:spLocks noGrp="1"/>
          </p:cNvSpPr>
          <p:nvPr>
            <p:ph type="title"/>
          </p:nvPr>
        </p:nvSpPr>
        <p:spPr>
          <a:xfrm>
            <a:off x="643467" y="795509"/>
            <a:ext cx="5271106" cy="2798604"/>
          </a:xfrm>
        </p:spPr>
        <p:txBody>
          <a:bodyPr vert="horz" lIns="91440" tIns="45720" rIns="91440" bIns="45720" rtlCol="0" anchor="b">
            <a:normAutofit/>
          </a:bodyPr>
          <a:lstStyle/>
          <a:p>
            <a:pPr algn="l"/>
            <a:r>
              <a:rPr lang="en-US" sz="6000" kern="1200">
                <a:solidFill>
                  <a:srgbClr val="FFFFFF"/>
                </a:solidFill>
                <a:latin typeface="+mj-lt"/>
                <a:ea typeface="+mj-ea"/>
                <a:cs typeface="+mj-cs"/>
              </a:rPr>
              <a:t>The problem</a:t>
            </a:r>
          </a:p>
        </p:txBody>
      </p:sp>
      <p:sp>
        <p:nvSpPr>
          <p:cNvPr id="3" name="Date Placeholder 2">
            <a:extLst>
              <a:ext uri="{FF2B5EF4-FFF2-40B4-BE49-F238E27FC236}">
                <a16:creationId xmlns:a16="http://schemas.microsoft.com/office/drawing/2014/main" id="{3264EB57-F398-96FE-D6FE-F56489D844A8}"/>
              </a:ext>
            </a:extLst>
          </p:cNvPr>
          <p:cNvSpPr>
            <a:spLocks noGrp="1"/>
          </p:cNvSpPr>
          <p:nvPr>
            <p:ph type="dt" sz="half" idx="10"/>
          </p:nvPr>
        </p:nvSpPr>
        <p:spPr>
          <a:xfrm>
            <a:off x="838200" y="6356350"/>
            <a:ext cx="1764323" cy="365125"/>
          </a:xfrm>
        </p:spPr>
        <p:txBody>
          <a:bodyPr vert="horz" lIns="91440" tIns="45720" rIns="91440" bIns="45720" rtlCol="0" anchor="ctr">
            <a:normAutofit/>
          </a:bodyPr>
          <a:lstStyle/>
          <a:p>
            <a:pPr>
              <a:spcAft>
                <a:spcPts val="600"/>
              </a:spcAft>
              <a:defRPr/>
            </a:pPr>
            <a:fld id="{DA734F1D-254C-43A6-853E-4B4FDB74F7CD}" type="datetime1">
              <a:rPr lang="en-US">
                <a:solidFill>
                  <a:srgbClr val="FFFFFF"/>
                </a:solidFill>
              </a:rPr>
              <a:pPr>
                <a:spcAft>
                  <a:spcPts val="600"/>
                </a:spcAft>
                <a:defRPr/>
              </a:pPr>
              <a:t>9/19/2022</a:t>
            </a:fld>
            <a:endParaRPr lang="en-US">
              <a:solidFill>
                <a:srgbClr val="FFFFFF"/>
              </a:solidFill>
            </a:endParaRPr>
          </a:p>
        </p:txBody>
      </p:sp>
      <p:sp>
        <p:nvSpPr>
          <p:cNvPr id="4" name="Footer Placeholder 3">
            <a:extLst>
              <a:ext uri="{FF2B5EF4-FFF2-40B4-BE49-F238E27FC236}">
                <a16:creationId xmlns:a16="http://schemas.microsoft.com/office/drawing/2014/main" id="{2921D3B2-04CC-1781-60FC-3631A144C8FD}"/>
              </a:ext>
            </a:extLst>
          </p:cNvPr>
          <p:cNvSpPr>
            <a:spLocks noGrp="1"/>
          </p:cNvSpPr>
          <p:nvPr>
            <p:ph type="ftr" sz="quarter" idx="11"/>
          </p:nvPr>
        </p:nvSpPr>
        <p:spPr>
          <a:xfrm>
            <a:off x="2796323" y="6356349"/>
            <a:ext cx="3118250" cy="365125"/>
          </a:xfrm>
        </p:spPr>
        <p:txBody>
          <a:bodyPr vert="horz" lIns="91440" tIns="45720" rIns="91440" bIns="45720" rtlCol="0" anchor="ctr">
            <a:normAutofit/>
          </a:bodyPr>
          <a:lstStyle/>
          <a:p>
            <a:pPr algn="r">
              <a:spcAft>
                <a:spcPts val="600"/>
              </a:spcAft>
              <a:defRPr/>
            </a:pPr>
            <a:r>
              <a:rPr lang="en-US" kern="1200" cap="none" spc="0" baseline="0">
                <a:solidFill>
                  <a:srgbClr val="FFFFFF"/>
                </a:solidFill>
                <a:latin typeface="+mn-lt"/>
                <a:ea typeface="+mn-ea"/>
                <a:cs typeface="+mn-cs"/>
              </a:rPr>
              <a:t>Code Structure: The architecture</a:t>
            </a:r>
          </a:p>
        </p:txBody>
      </p:sp>
      <p:pic>
        <p:nvPicPr>
          <p:cNvPr id="11" name="Content Placeholder 10" descr="Wooden spiral staircase with red metal handrail">
            <a:extLst>
              <a:ext uri="{FF2B5EF4-FFF2-40B4-BE49-F238E27FC236}">
                <a16:creationId xmlns:a16="http://schemas.microsoft.com/office/drawing/2014/main" id="{3983DA2F-4057-B09A-64FE-F4213735ED75}"/>
              </a:ext>
            </a:extLst>
          </p:cNvPr>
          <p:cNvPicPr>
            <a:picLocks noGrp="1" noChangeAspect="1"/>
          </p:cNvPicPr>
          <p:nvPr>
            <p:ph idx="1"/>
          </p:nvPr>
        </p:nvPicPr>
        <p:blipFill>
          <a:blip r:embed="rId3"/>
          <a:stretch/>
        </p:blipFill>
        <p:spPr>
          <a:xfrm>
            <a:off x="7266502" y="3349141"/>
            <a:ext cx="4321590" cy="3187173"/>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sp>
        <p:nvSpPr>
          <p:cNvPr id="5" name="Slide Number Placeholder 4">
            <a:extLst>
              <a:ext uri="{FF2B5EF4-FFF2-40B4-BE49-F238E27FC236}">
                <a16:creationId xmlns:a16="http://schemas.microsoft.com/office/drawing/2014/main" id="{32ED97D6-76A1-9EBA-068A-3F39441E45C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rPr>
              <a:pPr>
                <a:spcAft>
                  <a:spcPts val="600"/>
                </a:spcAft>
                <a:defRPr/>
              </a:pPr>
              <a:t>37</a:t>
            </a:fld>
            <a:endParaRPr lang="en-US">
              <a:solidFill>
                <a:srgbClr val="FFFFFF"/>
              </a:solidFill>
            </a:endParaRPr>
          </a:p>
        </p:txBody>
      </p:sp>
      <p:pic>
        <p:nvPicPr>
          <p:cNvPr id="7" name="SmartArt Placeholder 12">
            <a:extLst>
              <a:ext uri="{FF2B5EF4-FFF2-40B4-BE49-F238E27FC236}">
                <a16:creationId xmlns:a16="http://schemas.microsoft.com/office/drawing/2014/main" id="{810CFA51-B5E8-713F-0380-65CE2AFE3CA1}"/>
              </a:ext>
            </a:extLst>
          </p:cNvPr>
          <p:cNvPicPr>
            <a:picLocks noChangeAspect="1"/>
          </p:cNvPicPr>
          <p:nvPr/>
        </p:nvPicPr>
        <p:blipFill rotWithShape="1">
          <a:blip r:embed="rId4"/>
          <a:srcRect t="4313" r="2" b="2"/>
          <a:stretch/>
        </p:blipFill>
        <p:spPr>
          <a:xfrm>
            <a:off x="6864836" y="402863"/>
            <a:ext cx="5096871" cy="2624592"/>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sp>
        <p:nvSpPr>
          <p:cNvPr id="117" name="Oval 116">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5486807"/>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7052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3" name="Rectangle 14">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A1C78E-D674-8AD3-4AFD-0B3CEA9DA6E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l"/>
            <a:r>
              <a:rPr lang="en-US" sz="4400" kern="1200" dirty="0">
                <a:solidFill>
                  <a:schemeClr val="tx1"/>
                </a:solidFill>
                <a:latin typeface="+mj-lt"/>
                <a:ea typeface="+mj-ea"/>
                <a:cs typeface="+mj-cs"/>
              </a:rPr>
              <a:t>Push-Based Configuration</a:t>
            </a:r>
          </a:p>
        </p:txBody>
      </p:sp>
      <p:sp>
        <p:nvSpPr>
          <p:cNvPr id="24" name="Freeform: Shape 16">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Content Placeholder 7">
            <a:extLst>
              <a:ext uri="{FF2B5EF4-FFF2-40B4-BE49-F238E27FC236}">
                <a16:creationId xmlns:a16="http://schemas.microsoft.com/office/drawing/2014/main" id="{9EA0BAAB-70C6-4CAC-B1C6-B89C1162D01C}"/>
              </a:ext>
            </a:extLst>
          </p:cNvPr>
          <p:cNvPicPr>
            <a:picLocks noGrp="1" noChangeAspect="1"/>
          </p:cNvPicPr>
          <p:nvPr>
            <p:ph idx="1"/>
          </p:nvPr>
        </p:nvPicPr>
        <p:blipFill>
          <a:blip r:embed="rId3"/>
          <a:stretch>
            <a:fillRect/>
          </a:stretch>
        </p:blipFill>
        <p:spPr>
          <a:xfrm>
            <a:off x="2456199" y="1780382"/>
            <a:ext cx="7279602" cy="3946120"/>
          </a:xfrm>
        </p:spPr>
      </p:pic>
      <p:sp>
        <p:nvSpPr>
          <p:cNvPr id="25"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51492EC3-1BB1-DDA0-382D-BDDFD3BDD8A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DA734F1D-254C-43A6-853E-4B4FDB74F7CD}" type="datetime1">
              <a:rPr lang="en-US" smtClean="0">
                <a:solidFill>
                  <a:prstClr val="black">
                    <a:tint val="75000"/>
                  </a:prstClr>
                </a:solidFill>
              </a:rPr>
              <a:pPr>
                <a:spcAft>
                  <a:spcPts val="600"/>
                </a:spcAft>
                <a:defRPr/>
              </a:pPr>
              <a:t>9/19/2022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C98F43E0-E85D-DDAB-525F-CA2DD0B8280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kern="1200" cap="none" spc="0" baseline="0">
                <a:solidFill>
                  <a:prstClr val="black">
                    <a:tint val="75000"/>
                  </a:prstClr>
                </a:solidFill>
                <a:latin typeface="+mn-lt"/>
                <a:ea typeface="+mn-ea"/>
                <a:cs typeface="+mn-cs"/>
              </a:rPr>
              <a:t>Code Structure: The architecture</a:t>
            </a:r>
          </a:p>
        </p:txBody>
      </p:sp>
      <p:sp>
        <p:nvSpPr>
          <p:cNvPr id="5" name="Slide Number Placeholder 4">
            <a:extLst>
              <a:ext uri="{FF2B5EF4-FFF2-40B4-BE49-F238E27FC236}">
                <a16:creationId xmlns:a16="http://schemas.microsoft.com/office/drawing/2014/main" id="{86715F65-89F8-C448-57D9-50F0788E22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38</a:t>
            </a:fld>
            <a:endParaRPr lang="en-US">
              <a:solidFill>
                <a:prstClr val="black">
                  <a:tint val="75000"/>
                </a:prstClr>
              </a:solidFill>
            </a:endParaRPr>
          </a:p>
        </p:txBody>
      </p:sp>
    </p:spTree>
    <p:extLst>
      <p:ext uri="{BB962C8B-B14F-4D97-AF65-F5344CB8AC3E}">
        <p14:creationId xmlns:p14="http://schemas.microsoft.com/office/powerpoint/2010/main" val="4224604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B890E-4968-6179-7CD7-07FBCB4745DA}"/>
              </a:ext>
            </a:extLst>
          </p:cNvPr>
          <p:cNvSpPr>
            <a:spLocks noGrp="1"/>
          </p:cNvSpPr>
          <p:nvPr>
            <p:ph type="title"/>
          </p:nvPr>
        </p:nvSpPr>
        <p:spPr>
          <a:xfrm>
            <a:off x="860742" y="1124988"/>
            <a:ext cx="4425962" cy="2387600"/>
          </a:xfrm>
        </p:spPr>
        <p:txBody>
          <a:bodyPr vert="horz" lIns="91440" tIns="45720" rIns="91440" bIns="45720" rtlCol="0" anchor="b">
            <a:normAutofit/>
          </a:bodyPr>
          <a:lstStyle/>
          <a:p>
            <a:pPr algn="l"/>
            <a:r>
              <a:rPr lang="en-CA" sz="6000" dirty="0"/>
              <a:t>Assets</a:t>
            </a:r>
            <a:endParaRPr lang="en-US" sz="6000" kern="1200" dirty="0">
              <a:solidFill>
                <a:schemeClr val="tx1"/>
              </a:solidFill>
              <a:latin typeface="+mj-lt"/>
              <a:ea typeface="+mj-ea"/>
              <a:cs typeface="+mj-cs"/>
            </a:endParaRPr>
          </a:p>
        </p:txBody>
      </p:sp>
      <p:sp>
        <p:nvSpPr>
          <p:cNvPr id="4" name="Date Placeholder 3">
            <a:extLst>
              <a:ext uri="{FF2B5EF4-FFF2-40B4-BE49-F238E27FC236}">
                <a16:creationId xmlns:a16="http://schemas.microsoft.com/office/drawing/2014/main" id="{F5627D45-A186-3EBA-421C-E67024A2C1E3}"/>
              </a:ext>
            </a:extLst>
          </p:cNvPr>
          <p:cNvSpPr>
            <a:spLocks noGrp="1"/>
          </p:cNvSpPr>
          <p:nvPr>
            <p:ph type="dt" sz="half" idx="10"/>
          </p:nvPr>
        </p:nvSpPr>
        <p:spPr>
          <a:xfrm>
            <a:off x="838200" y="6356350"/>
            <a:ext cx="1492155" cy="365125"/>
          </a:xfrm>
        </p:spPr>
        <p:txBody>
          <a:bodyPr vert="horz" lIns="91440" tIns="45720" rIns="91440" bIns="45720" rtlCol="0" anchor="ctr">
            <a:normAutofit/>
          </a:bodyPr>
          <a:lstStyle/>
          <a:p>
            <a:pPr>
              <a:spcAft>
                <a:spcPts val="600"/>
              </a:spcAft>
              <a:defRPr/>
            </a:pPr>
            <a:fld id="{54BBDABC-CFBB-44F9-B6B7-2ADB50DC421F}" type="datetime1">
              <a:rPr lang="en-US">
                <a:solidFill>
                  <a:prstClr val="black">
                    <a:tint val="75000"/>
                  </a:prstClr>
                </a:solidFill>
                <a:latin typeface="Calibri" panose="020F0502020204030204"/>
              </a:rPr>
              <a:pPr>
                <a:spcAft>
                  <a:spcPts val="600"/>
                </a:spcAft>
                <a:defRPr/>
              </a:pPr>
              <a:t>9/19/2022</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0C8B3713-CE7E-E03B-1657-3B9B62E6C06F}"/>
              </a:ext>
            </a:extLst>
          </p:cNvPr>
          <p:cNvSpPr>
            <a:spLocks noGrp="1"/>
          </p:cNvSpPr>
          <p:nvPr>
            <p:ph type="ftr" sz="quarter" idx="11"/>
          </p:nvPr>
        </p:nvSpPr>
        <p:spPr>
          <a:xfrm>
            <a:off x="2732964" y="6356350"/>
            <a:ext cx="2553741"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Code Structure: The architecture</a:t>
            </a:r>
          </a:p>
        </p:txBody>
      </p:sp>
      <p:pic>
        <p:nvPicPr>
          <p:cNvPr id="1026" name="Picture 2" descr="A hand lever">
            <a:extLst>
              <a:ext uri="{FF2B5EF4-FFF2-40B4-BE49-F238E27FC236}">
                <a16:creationId xmlns:a16="http://schemas.microsoft.com/office/drawing/2014/main" id="{1561D60D-D6A5-EF25-12FF-10A663A94460}"/>
              </a:ext>
            </a:extLst>
          </p:cNvPr>
          <p:cNvPicPr>
            <a:picLocks noChangeAspect="1" noChangeArrowheads="1"/>
          </p:cNvPicPr>
          <p:nvPr/>
        </p:nvPicPr>
        <p:blipFill rotWithShape="1">
          <a:blip r:embed="rId3"/>
          <a:srcRect l="9547" r="27360" b="2"/>
          <a:stretch/>
        </p:blipFill>
        <p:spPr bwMode="auto">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4F791877-27CA-2061-DA36-9DD4CA6DA31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white"/>
                </a:solidFill>
                <a:latin typeface="Calibri" panose="020F0502020204030204"/>
              </a:rPr>
              <a:pPr>
                <a:spcAft>
                  <a:spcPts val="600"/>
                </a:spcAft>
                <a:defRPr/>
              </a:pPr>
              <a:t>39</a:t>
            </a:fld>
            <a:endParaRPr lang="en-US">
              <a:solidFill>
                <a:prstClr val="white"/>
              </a:solidFill>
              <a:latin typeface="Calibri" panose="020F0502020204030204"/>
            </a:endParaRPr>
          </a:p>
        </p:txBody>
      </p:sp>
    </p:spTree>
    <p:extLst>
      <p:ext uri="{BB962C8B-B14F-4D97-AF65-F5344CB8AC3E}">
        <p14:creationId xmlns:p14="http://schemas.microsoft.com/office/powerpoint/2010/main" val="79990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BCBD-9649-FC97-CFEF-34A37F28FFF7}"/>
              </a:ext>
            </a:extLst>
          </p:cNvPr>
          <p:cNvSpPr>
            <a:spLocks noGrp="1"/>
          </p:cNvSpPr>
          <p:nvPr>
            <p:ph type="title"/>
          </p:nvPr>
        </p:nvSpPr>
        <p:spPr/>
        <p:txBody>
          <a:bodyPr/>
          <a:lstStyle/>
          <a:p>
            <a:r>
              <a:rPr lang="en-CA" dirty="0"/>
              <a:t>ADRs</a:t>
            </a:r>
          </a:p>
        </p:txBody>
      </p:sp>
      <p:pic>
        <p:nvPicPr>
          <p:cNvPr id="8" name="Content Placeholder 7">
            <a:extLst>
              <a:ext uri="{FF2B5EF4-FFF2-40B4-BE49-F238E27FC236}">
                <a16:creationId xmlns:a16="http://schemas.microsoft.com/office/drawing/2014/main" id="{F09DCC38-D959-412C-367A-03E51BF199A2}"/>
              </a:ext>
            </a:extLst>
          </p:cNvPr>
          <p:cNvPicPr>
            <a:picLocks noGrp="1" noChangeAspect="1"/>
          </p:cNvPicPr>
          <p:nvPr>
            <p:ph idx="1"/>
          </p:nvPr>
        </p:nvPicPr>
        <p:blipFill>
          <a:blip r:embed="rId2"/>
          <a:stretch>
            <a:fillRect/>
          </a:stretch>
        </p:blipFill>
        <p:spPr>
          <a:xfrm>
            <a:off x="7004755" y="1399032"/>
            <a:ext cx="3668889" cy="4421895"/>
          </a:xfrm>
        </p:spPr>
      </p:pic>
      <p:sp>
        <p:nvSpPr>
          <p:cNvPr id="4" name="Date Placeholder 3">
            <a:extLst>
              <a:ext uri="{FF2B5EF4-FFF2-40B4-BE49-F238E27FC236}">
                <a16:creationId xmlns:a16="http://schemas.microsoft.com/office/drawing/2014/main" id="{E8C8710C-B8CC-29FB-83DF-7DC5D2B32566}"/>
              </a:ext>
            </a:extLst>
          </p:cNvPr>
          <p:cNvSpPr>
            <a:spLocks noGrp="1"/>
          </p:cNvSpPr>
          <p:nvPr>
            <p:ph type="dt" sz="half" idx="10"/>
          </p:nvPr>
        </p:nvSpPr>
        <p:spPr/>
        <p:txBody>
          <a:bodyPr/>
          <a:lstStyle/>
          <a:p>
            <a:pPr>
              <a:defRPr/>
            </a:pPr>
            <a:fld id="{E7A7E085-1E66-4D8D-AE3F-C5289D89442D}"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6E4F0AE-08AD-E6B7-847C-80491213A341}"/>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9DD7C10-C776-74A1-F61C-04798C3B38B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a:t>
            </a:fld>
            <a:endParaRPr lang="en-US" dirty="0">
              <a:solidFill>
                <a:prstClr val="black">
                  <a:tint val="75000"/>
                </a:prstClr>
              </a:solidFill>
            </a:endParaRPr>
          </a:p>
        </p:txBody>
      </p:sp>
    </p:spTree>
    <p:extLst>
      <p:ext uri="{BB962C8B-B14F-4D97-AF65-F5344CB8AC3E}">
        <p14:creationId xmlns:p14="http://schemas.microsoft.com/office/powerpoint/2010/main" val="1865628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54FF56C-67DC-E551-1B82-6783F59479B9}"/>
              </a:ext>
            </a:extLst>
          </p:cNvPr>
          <p:cNvSpPr>
            <a:spLocks noGrp="1"/>
          </p:cNvSpPr>
          <p:nvPr>
            <p:ph type="title"/>
          </p:nvPr>
        </p:nvSpPr>
        <p:spPr>
          <a:xfrm>
            <a:off x="6477000" y="1675207"/>
            <a:ext cx="5120561" cy="1325563"/>
          </a:xfrm>
        </p:spPr>
        <p:txBody>
          <a:bodyPr vert="horz" lIns="91440" tIns="45720" rIns="91440" bIns="45720" rtlCol="0" anchor="ctr">
            <a:normAutofit/>
          </a:bodyPr>
          <a:lstStyle/>
          <a:p>
            <a:pPr algn="l"/>
            <a:r>
              <a:rPr lang="en-US" kern="1200" dirty="0">
                <a:solidFill>
                  <a:schemeClr val="tx1"/>
                </a:solidFill>
                <a:latin typeface="+mj-lt"/>
                <a:ea typeface="+mj-ea"/>
                <a:cs typeface="+mj-cs"/>
              </a:rPr>
              <a:t>Add another piece…</a:t>
            </a:r>
          </a:p>
        </p:txBody>
      </p:sp>
      <p:sp>
        <p:nvSpPr>
          <p:cNvPr id="4" name="Date Placeholder 3">
            <a:extLst>
              <a:ext uri="{FF2B5EF4-FFF2-40B4-BE49-F238E27FC236}">
                <a16:creationId xmlns:a16="http://schemas.microsoft.com/office/drawing/2014/main" id="{3C54D4CF-FA1D-41B5-E46B-83B1A72C4F9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24FE621B-2CE8-4D7F-874F-7C41699ED91B}" type="datetime1">
              <a:rPr lang="en-US">
                <a:solidFill>
                  <a:prstClr val="black">
                    <a:tint val="75000"/>
                  </a:prstClr>
                </a:solidFill>
              </a:rPr>
              <a:pPr>
                <a:spcAft>
                  <a:spcPts val="600"/>
                </a:spcAft>
                <a:defRPr/>
              </a:pPr>
              <a:t>9/19/2022</a:t>
            </a:fld>
            <a:endParaRPr lang="en-US">
              <a:solidFill>
                <a:prstClr val="black">
                  <a:tint val="75000"/>
                </a:prstClr>
              </a:solidFill>
            </a:endParaRPr>
          </a:p>
        </p:txBody>
      </p:sp>
      <p:pic>
        <p:nvPicPr>
          <p:cNvPr id="17" name="Picture 16" descr="White Jigsaw puzzle on yellow color background">
            <a:extLst>
              <a:ext uri="{FF2B5EF4-FFF2-40B4-BE49-F238E27FC236}">
                <a16:creationId xmlns:a16="http://schemas.microsoft.com/office/drawing/2014/main" id="{3E195F78-02DE-9B9D-6D2B-2A403BCBBCBD}"/>
              </a:ext>
            </a:extLst>
          </p:cNvPr>
          <p:cNvPicPr>
            <a:picLocks noChangeAspect="1"/>
          </p:cNvPicPr>
          <p:nvPr/>
        </p:nvPicPr>
        <p:blipFill rotWithShape="1">
          <a:blip r:embed="rId2"/>
          <a:srcRect l="31176"/>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5" name="Footer Placeholder 4">
            <a:extLst>
              <a:ext uri="{FF2B5EF4-FFF2-40B4-BE49-F238E27FC236}">
                <a16:creationId xmlns:a16="http://schemas.microsoft.com/office/drawing/2014/main" id="{B5AD424B-2C3E-7ED4-CBD8-0627F5B53855}"/>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gn="ctr">
              <a:spcAft>
                <a:spcPts val="600"/>
              </a:spcAft>
              <a:defRPr/>
            </a:pPr>
            <a:r>
              <a:rPr lang="en-US" kern="1200" cap="none" spc="0" baseline="0">
                <a:solidFill>
                  <a:prstClr val="black">
                    <a:tint val="75000"/>
                  </a:prstClr>
                </a:solidFill>
                <a:latin typeface="+mn-lt"/>
                <a:ea typeface="+mn-ea"/>
                <a:cs typeface="+mn-cs"/>
              </a:rPr>
              <a:t>Code Structure: The architecture</a:t>
            </a:r>
          </a:p>
        </p:txBody>
      </p:sp>
      <p:sp>
        <p:nvSpPr>
          <p:cNvPr id="6" name="Slide Number Placeholder 5">
            <a:extLst>
              <a:ext uri="{FF2B5EF4-FFF2-40B4-BE49-F238E27FC236}">
                <a16:creationId xmlns:a16="http://schemas.microsoft.com/office/drawing/2014/main" id="{B54E531E-1521-B389-3425-4158458045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rPr>
              <a:pPr>
                <a:spcAft>
                  <a:spcPts val="600"/>
                </a:spcAft>
                <a:defRPr/>
              </a:pPr>
              <a:t>40</a:t>
            </a:fld>
            <a:endParaRPr lang="en-US">
              <a:solidFill>
                <a:srgbClr val="FFFFFF"/>
              </a:solidFill>
            </a:endParaRPr>
          </a:p>
        </p:txBody>
      </p:sp>
    </p:spTree>
    <p:extLst>
      <p:ext uri="{BB962C8B-B14F-4D97-AF65-F5344CB8AC3E}">
        <p14:creationId xmlns:p14="http://schemas.microsoft.com/office/powerpoint/2010/main" val="4063475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lored paperclips on layered pages">
            <a:extLst>
              <a:ext uri="{FF2B5EF4-FFF2-40B4-BE49-F238E27FC236}">
                <a16:creationId xmlns:a16="http://schemas.microsoft.com/office/drawing/2014/main" id="{1561D60D-D6A5-EF25-12FF-10A663A94460}"/>
              </a:ext>
            </a:extLst>
          </p:cNvPr>
          <p:cNvPicPr>
            <a:picLocks noChangeAspect="1" noChangeArrowheads="1"/>
          </p:cNvPicPr>
          <p:nvPr/>
        </p:nvPicPr>
        <p:blipFill>
          <a:blip r:embed="rId3"/>
          <a:srcRect/>
          <a:stretch/>
        </p:blipFill>
        <p:spPr bwMode="auto">
          <a:xfrm>
            <a:off x="5706319" y="0"/>
            <a:ext cx="652629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2B890E-4968-6179-7CD7-07FBCB4745DA}"/>
              </a:ext>
            </a:extLst>
          </p:cNvPr>
          <p:cNvSpPr>
            <a:spLocks noGrp="1"/>
          </p:cNvSpPr>
          <p:nvPr>
            <p:ph type="title"/>
          </p:nvPr>
        </p:nvSpPr>
        <p:spPr/>
        <p:txBody>
          <a:bodyPr/>
          <a:lstStyle/>
          <a:p>
            <a:r>
              <a:rPr lang="en-CA" dirty="0"/>
              <a:t>Assets</a:t>
            </a:r>
          </a:p>
        </p:txBody>
      </p:sp>
      <p:sp>
        <p:nvSpPr>
          <p:cNvPr id="4" name="Date Placeholder 3">
            <a:extLst>
              <a:ext uri="{FF2B5EF4-FFF2-40B4-BE49-F238E27FC236}">
                <a16:creationId xmlns:a16="http://schemas.microsoft.com/office/drawing/2014/main" id="{F5627D45-A186-3EBA-421C-E67024A2C1E3}"/>
              </a:ext>
            </a:extLst>
          </p:cNvPr>
          <p:cNvSpPr>
            <a:spLocks noGrp="1"/>
          </p:cNvSpPr>
          <p:nvPr>
            <p:ph type="dt" sz="half" idx="10"/>
          </p:nvPr>
        </p:nvSpPr>
        <p:spPr/>
        <p:txBody>
          <a:bodyPr/>
          <a:lstStyle/>
          <a:p>
            <a:pPr>
              <a:defRPr/>
            </a:pPr>
            <a:fld id="{54BBDABC-CFBB-44F9-B6B7-2ADB50DC421F}"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C8B3713-CE7E-E03B-1657-3B9B62E6C06F}"/>
              </a:ext>
            </a:extLst>
          </p:cNvPr>
          <p:cNvSpPr>
            <a:spLocks noGrp="1"/>
          </p:cNvSpPr>
          <p:nvPr>
            <p:ph type="ftr" sz="quarter" idx="11"/>
          </p:nvPr>
        </p:nvSpPr>
        <p:spPr>
          <a:xfrm>
            <a:off x="7701271" y="6368544"/>
            <a:ext cx="4114800" cy="365125"/>
          </a:xfrm>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4F791877-27CA-2061-DA36-9DD4CA6DA31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41</a:t>
            </a:fld>
            <a:endParaRPr lang="en-US" dirty="0">
              <a:solidFill>
                <a:prstClr val="black">
                  <a:tint val="75000"/>
                </a:prstClr>
              </a:solidFill>
            </a:endParaRPr>
          </a:p>
        </p:txBody>
      </p:sp>
      <p:sp>
        <p:nvSpPr>
          <p:cNvPr id="10" name="Rectangle 9">
            <a:extLst>
              <a:ext uri="{FF2B5EF4-FFF2-40B4-BE49-F238E27FC236}">
                <a16:creationId xmlns:a16="http://schemas.microsoft.com/office/drawing/2014/main" id="{1866B727-CECE-2B31-0CFE-28771F232613}"/>
              </a:ext>
            </a:extLst>
          </p:cNvPr>
          <p:cNvSpPr/>
          <p:nvPr/>
        </p:nvSpPr>
        <p:spPr>
          <a:xfrm>
            <a:off x="6434590" y="193409"/>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Strategic DDD</a:t>
            </a:r>
            <a:endParaRPr lang="en-CA" sz="1400" dirty="0"/>
          </a:p>
        </p:txBody>
      </p:sp>
      <p:sp>
        <p:nvSpPr>
          <p:cNvPr id="11" name="Rectangle 10">
            <a:extLst>
              <a:ext uri="{FF2B5EF4-FFF2-40B4-BE49-F238E27FC236}">
                <a16:creationId xmlns:a16="http://schemas.microsoft.com/office/drawing/2014/main" id="{CEC5224E-B324-420E-DF3D-E1C089174673}"/>
              </a:ext>
            </a:extLst>
          </p:cNvPr>
          <p:cNvSpPr/>
          <p:nvPr/>
        </p:nvSpPr>
        <p:spPr>
          <a:xfrm>
            <a:off x="6440379" y="593065"/>
            <a:ext cx="2720038" cy="357185"/>
          </a:xfrm>
          <a:prstGeom prst="rect">
            <a:avLst/>
          </a:prstGeom>
          <a:solidFill>
            <a:schemeClr val="bg1">
              <a:lumMod val="95000"/>
            </a:schemeClr>
          </a:solidFill>
          <a:ln>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marL="0" indent="0" algn="ctr">
              <a:buNone/>
            </a:pPr>
            <a:r>
              <a:rPr lang="en-US" sz="1400" dirty="0"/>
              <a:t>Shell pattern</a:t>
            </a:r>
          </a:p>
        </p:txBody>
      </p:sp>
      <p:sp>
        <p:nvSpPr>
          <p:cNvPr id="12" name="Rectangle 11">
            <a:extLst>
              <a:ext uri="{FF2B5EF4-FFF2-40B4-BE49-F238E27FC236}">
                <a16:creationId xmlns:a16="http://schemas.microsoft.com/office/drawing/2014/main" id="{9522A703-84F3-CF31-893E-BE1BEFB859ED}"/>
              </a:ext>
            </a:extLst>
          </p:cNvPr>
          <p:cNvSpPr/>
          <p:nvPr/>
        </p:nvSpPr>
        <p:spPr>
          <a:xfrm>
            <a:off x="9226133" y="980987"/>
            <a:ext cx="2720038" cy="357185"/>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Onion architecture</a:t>
            </a:r>
            <a:endParaRPr lang="en-CA" sz="1400" dirty="0"/>
          </a:p>
        </p:txBody>
      </p:sp>
      <p:sp>
        <p:nvSpPr>
          <p:cNvPr id="13" name="Rectangle 12">
            <a:extLst>
              <a:ext uri="{FF2B5EF4-FFF2-40B4-BE49-F238E27FC236}">
                <a16:creationId xmlns:a16="http://schemas.microsoft.com/office/drawing/2014/main" id="{1AA837B1-6955-A78E-E524-40C00E4AEB09}"/>
              </a:ext>
            </a:extLst>
          </p:cNvPr>
          <p:cNvSpPr/>
          <p:nvPr/>
        </p:nvSpPr>
        <p:spPr>
          <a:xfrm>
            <a:off x="6434590" y="992721"/>
            <a:ext cx="2720038" cy="345451"/>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tlCol="0" anchor="ctr"/>
          <a:lstStyle/>
          <a:p>
            <a:pPr algn="ctr"/>
            <a:r>
              <a:rPr lang="en-CA" sz="1400" dirty="0"/>
              <a:t>Container-Presentation pattern</a:t>
            </a:r>
          </a:p>
        </p:txBody>
      </p:sp>
      <p:sp>
        <p:nvSpPr>
          <p:cNvPr id="14" name="Rectangle 13">
            <a:extLst>
              <a:ext uri="{FF2B5EF4-FFF2-40B4-BE49-F238E27FC236}">
                <a16:creationId xmlns:a16="http://schemas.microsoft.com/office/drawing/2014/main" id="{78F8D657-566F-F78E-7385-BB4F5B70CE24}"/>
              </a:ext>
            </a:extLst>
          </p:cNvPr>
          <p:cNvSpPr/>
          <p:nvPr/>
        </p:nvSpPr>
        <p:spPr>
          <a:xfrm>
            <a:off x="9221035" y="199070"/>
            <a:ext cx="2720038" cy="351523"/>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Push-Based architecture</a:t>
            </a:r>
            <a:endParaRPr lang="en-CA" sz="1400" dirty="0"/>
          </a:p>
        </p:txBody>
      </p:sp>
      <p:sp>
        <p:nvSpPr>
          <p:cNvPr id="16" name="Rectangle 15">
            <a:extLst>
              <a:ext uri="{FF2B5EF4-FFF2-40B4-BE49-F238E27FC236}">
                <a16:creationId xmlns:a16="http://schemas.microsoft.com/office/drawing/2014/main" id="{8F537444-4285-84DB-53F5-BCD816008F00}"/>
              </a:ext>
            </a:extLst>
          </p:cNvPr>
          <p:cNvSpPr/>
          <p:nvPr/>
        </p:nvSpPr>
        <p:spPr>
          <a:xfrm>
            <a:off x="9221035" y="581143"/>
            <a:ext cx="2720038" cy="357185"/>
          </a:xfrm>
          <a:prstGeom prst="rect">
            <a:avLst/>
          </a:prstGeom>
          <a:solidFill>
            <a:schemeClr val="bg1">
              <a:lumMod val="95000"/>
            </a:schemeClr>
          </a:solidFill>
          <a:ln w="9525">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a:t>Façade patterns</a:t>
            </a:r>
            <a:endParaRPr lang="en-CA" sz="1400" dirty="0"/>
          </a:p>
        </p:txBody>
      </p:sp>
    </p:spTree>
    <p:extLst>
      <p:ext uri="{BB962C8B-B14F-4D97-AF65-F5344CB8AC3E}">
        <p14:creationId xmlns:p14="http://schemas.microsoft.com/office/powerpoint/2010/main" val="33731016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014B-3036-A709-CA85-F58204854FD5}"/>
              </a:ext>
            </a:extLst>
          </p:cNvPr>
          <p:cNvSpPr>
            <a:spLocks noGrp="1"/>
          </p:cNvSpPr>
          <p:nvPr>
            <p:ph type="title"/>
          </p:nvPr>
        </p:nvSpPr>
        <p:spPr>
          <a:xfrm>
            <a:off x="860742" y="1124988"/>
            <a:ext cx="4425962" cy="2387600"/>
          </a:xfrm>
        </p:spPr>
        <p:txBody>
          <a:bodyPr vert="horz" lIns="91440" tIns="45720" rIns="91440" bIns="45720" rtlCol="0" anchor="b">
            <a:normAutofit fontScale="90000"/>
          </a:bodyPr>
          <a:lstStyle/>
          <a:p>
            <a:r>
              <a:rPr lang="en-US" sz="6000" kern="1200" dirty="0">
                <a:solidFill>
                  <a:schemeClr val="bg1"/>
                </a:solidFill>
                <a:highlight>
                  <a:srgbClr val="000000"/>
                </a:highlight>
                <a:latin typeface="+mj-lt"/>
                <a:ea typeface="+mj-ea"/>
                <a:cs typeface="+mj-cs"/>
              </a:rPr>
              <a:t>Wrap-up:</a:t>
            </a:r>
            <a:br>
              <a:rPr lang="en-US" sz="6000" kern="1200" dirty="0">
                <a:solidFill>
                  <a:schemeClr val="tx1"/>
                </a:solidFill>
                <a:latin typeface="+mj-lt"/>
                <a:ea typeface="+mj-ea"/>
                <a:cs typeface="+mj-cs"/>
              </a:rPr>
            </a:br>
            <a:r>
              <a:rPr lang="en-US" sz="6000" kern="1200" dirty="0">
                <a:solidFill>
                  <a:schemeClr val="tx1"/>
                </a:solidFill>
                <a:latin typeface="+mj-lt"/>
                <a:ea typeface="+mj-ea"/>
                <a:cs typeface="+mj-cs"/>
              </a:rPr>
              <a:t>High-level</a:t>
            </a:r>
            <a:br>
              <a:rPr lang="en-US" sz="6000" kern="1200" dirty="0">
                <a:solidFill>
                  <a:schemeClr val="tx1"/>
                </a:solidFill>
                <a:latin typeface="+mj-lt"/>
                <a:ea typeface="+mj-ea"/>
                <a:cs typeface="+mj-cs"/>
              </a:rPr>
            </a:br>
            <a:r>
              <a:rPr lang="en-US" sz="6000" kern="1200" dirty="0">
                <a:solidFill>
                  <a:schemeClr val="tx1"/>
                </a:solidFill>
                <a:latin typeface="+mj-lt"/>
                <a:ea typeface="+mj-ea"/>
                <a:cs typeface="+mj-cs"/>
              </a:rPr>
              <a:t>architecture</a:t>
            </a:r>
          </a:p>
        </p:txBody>
      </p:sp>
      <p:sp>
        <p:nvSpPr>
          <p:cNvPr id="7" name="Content Placeholder 6">
            <a:extLst>
              <a:ext uri="{FF2B5EF4-FFF2-40B4-BE49-F238E27FC236}">
                <a16:creationId xmlns:a16="http://schemas.microsoft.com/office/drawing/2014/main" id="{57B31AE5-403F-E86A-87ED-27394FB65138}"/>
              </a:ext>
            </a:extLst>
          </p:cNvPr>
          <p:cNvSpPr>
            <a:spLocks noGrp="1"/>
          </p:cNvSpPr>
          <p:nvPr>
            <p:ph idx="1"/>
          </p:nvPr>
        </p:nvSpPr>
        <p:spPr>
          <a:xfrm>
            <a:off x="860742" y="3633691"/>
            <a:ext cx="4425962" cy="1655762"/>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30 000 ft (may be 10 000 ft!)</a:t>
            </a:r>
          </a:p>
        </p:txBody>
      </p:sp>
      <p:sp>
        <p:nvSpPr>
          <p:cNvPr id="4" name="Date Placeholder 3">
            <a:extLst>
              <a:ext uri="{FF2B5EF4-FFF2-40B4-BE49-F238E27FC236}">
                <a16:creationId xmlns:a16="http://schemas.microsoft.com/office/drawing/2014/main" id="{F0B4E7AD-6309-B8F2-D5FF-D4D269C279FB}"/>
              </a:ext>
            </a:extLst>
          </p:cNvPr>
          <p:cNvSpPr>
            <a:spLocks noGrp="1"/>
          </p:cNvSpPr>
          <p:nvPr>
            <p:ph type="dt" sz="half" idx="10"/>
          </p:nvPr>
        </p:nvSpPr>
        <p:spPr>
          <a:xfrm>
            <a:off x="838200" y="6356350"/>
            <a:ext cx="1492155" cy="365125"/>
          </a:xfrm>
        </p:spPr>
        <p:txBody>
          <a:bodyPr vert="horz" lIns="91440" tIns="45720" rIns="91440" bIns="45720" rtlCol="0" anchor="ctr">
            <a:normAutofit/>
          </a:bodyPr>
          <a:lstStyle/>
          <a:p>
            <a:pPr>
              <a:spcAft>
                <a:spcPts val="600"/>
              </a:spcAft>
              <a:defRPr/>
            </a:pPr>
            <a:fld id="{1F334CA6-0BFD-4EC9-9878-4098677C2175}" type="datetime1">
              <a:rPr lang="en-US" smtClean="0">
                <a:solidFill>
                  <a:prstClr val="black">
                    <a:tint val="75000"/>
                  </a:prstClr>
                </a:solidFill>
                <a:latin typeface="Calibri" panose="020F0502020204030204"/>
              </a:rPr>
              <a:t>9/19/2022</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70145FF6-4F82-0BB6-8057-24C96ED721DF}"/>
              </a:ext>
            </a:extLst>
          </p:cNvPr>
          <p:cNvSpPr>
            <a:spLocks noGrp="1"/>
          </p:cNvSpPr>
          <p:nvPr>
            <p:ph type="ftr" sz="quarter" idx="11"/>
          </p:nvPr>
        </p:nvSpPr>
        <p:spPr>
          <a:xfrm>
            <a:off x="1472585" y="6356350"/>
            <a:ext cx="2553741" cy="365125"/>
          </a:xfrm>
        </p:spPr>
        <p:txBody>
          <a:bodyPr vert="horz" lIns="91440" tIns="45720" rIns="91440" bIns="45720" rtlCol="0" anchor="ctr">
            <a:normAutofit/>
          </a:bodyPr>
          <a:lstStyle/>
          <a:p>
            <a:pPr algn="r">
              <a:spcAft>
                <a:spcPts val="600"/>
              </a:spcAft>
              <a:defRPr/>
            </a:pPr>
            <a:r>
              <a:rPr lang="en-US" kern="1200" cap="none" spc="0" baseline="0" dirty="0">
                <a:solidFill>
                  <a:prstClr val="black">
                    <a:tint val="75000"/>
                  </a:prstClr>
                </a:solidFill>
                <a:latin typeface="Calibri" panose="020F0502020204030204"/>
                <a:ea typeface="+mn-ea"/>
                <a:cs typeface="+mn-cs"/>
              </a:rPr>
              <a:t>Code Structure: The architecture</a:t>
            </a:r>
          </a:p>
        </p:txBody>
      </p:sp>
      <p:pic>
        <p:nvPicPr>
          <p:cNvPr id="8" name="Picture 7" descr="Intersecting roads">
            <a:extLst>
              <a:ext uri="{FF2B5EF4-FFF2-40B4-BE49-F238E27FC236}">
                <a16:creationId xmlns:a16="http://schemas.microsoft.com/office/drawing/2014/main" id="{A3565BC2-8E1B-FD74-F067-6817B7DAE47A}"/>
              </a:ext>
            </a:extLst>
          </p:cNvPr>
          <p:cNvPicPr>
            <a:picLocks noChangeAspect="1"/>
          </p:cNvPicPr>
          <p:nvPr/>
        </p:nvPicPr>
        <p:blipFill rotWithShape="1">
          <a:blip r:embed="rId3"/>
          <a:srcRect l="18205" r="11167"/>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6" name="Slide Number Placeholder 5">
            <a:extLst>
              <a:ext uri="{FF2B5EF4-FFF2-40B4-BE49-F238E27FC236}">
                <a16:creationId xmlns:a16="http://schemas.microsoft.com/office/drawing/2014/main" id="{9430867D-3703-3615-F10B-5A7F37A6FD2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white"/>
                </a:solidFill>
                <a:latin typeface="Calibri" panose="020F0502020204030204"/>
              </a:rPr>
              <a:pPr>
                <a:spcAft>
                  <a:spcPts val="600"/>
                </a:spcAft>
                <a:defRPr/>
              </a:pPr>
              <a:t>42</a:t>
            </a:fld>
            <a:endParaRPr lang="en-US">
              <a:solidFill>
                <a:prstClr val="white"/>
              </a:solidFill>
              <a:latin typeface="Calibri" panose="020F0502020204030204"/>
            </a:endParaRPr>
          </a:p>
        </p:txBody>
      </p:sp>
    </p:spTree>
    <p:extLst>
      <p:ext uri="{BB962C8B-B14F-4D97-AF65-F5344CB8AC3E}">
        <p14:creationId xmlns:p14="http://schemas.microsoft.com/office/powerpoint/2010/main" val="1143827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8C676C-E102-6343-B07F-CC6406CDCB26}"/>
              </a:ext>
            </a:extLst>
          </p:cNvPr>
          <p:cNvSpPr/>
          <p:nvPr/>
        </p:nvSpPr>
        <p:spPr>
          <a:xfrm>
            <a:off x="1525006" y="2079808"/>
            <a:ext cx="5903076" cy="3629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 name="Title 1">
            <a:extLst>
              <a:ext uri="{FF2B5EF4-FFF2-40B4-BE49-F238E27FC236}">
                <a16:creationId xmlns:a16="http://schemas.microsoft.com/office/drawing/2014/main" id="{E0E5D037-7213-4EFE-C16B-F56A6F6DB347}"/>
              </a:ext>
            </a:extLst>
          </p:cNvPr>
          <p:cNvSpPr>
            <a:spLocks noGrp="1"/>
          </p:cNvSpPr>
          <p:nvPr>
            <p:ph type="title"/>
          </p:nvPr>
        </p:nvSpPr>
        <p:spPr/>
        <p:txBody>
          <a:bodyPr/>
          <a:lstStyle/>
          <a:p>
            <a:r>
              <a:rPr lang="en-CA" dirty="0"/>
              <a:t>High-level architecture</a:t>
            </a:r>
            <a:endParaRPr lang="en-CA" sz="2400" dirty="0"/>
          </a:p>
        </p:txBody>
      </p:sp>
      <p:pic>
        <p:nvPicPr>
          <p:cNvPr id="8" name="Content Placeholder 7">
            <a:extLst>
              <a:ext uri="{FF2B5EF4-FFF2-40B4-BE49-F238E27FC236}">
                <a16:creationId xmlns:a16="http://schemas.microsoft.com/office/drawing/2014/main" id="{3F66B5F8-C09C-387F-C1B3-59826A98ED38}"/>
              </a:ext>
            </a:extLst>
          </p:cNvPr>
          <p:cNvPicPr>
            <a:picLocks noGrp="1" noChangeAspect="1"/>
          </p:cNvPicPr>
          <p:nvPr>
            <p:ph idx="1"/>
          </p:nvPr>
        </p:nvPicPr>
        <p:blipFill>
          <a:blip r:embed="rId2"/>
          <a:stretch>
            <a:fillRect/>
          </a:stretch>
        </p:blipFill>
        <p:spPr>
          <a:xfrm>
            <a:off x="2030411" y="2751467"/>
            <a:ext cx="3533920" cy="2128867"/>
          </a:xfrm>
        </p:spPr>
      </p:pic>
      <p:sp>
        <p:nvSpPr>
          <p:cNvPr id="4" name="Date Placeholder 3">
            <a:extLst>
              <a:ext uri="{FF2B5EF4-FFF2-40B4-BE49-F238E27FC236}">
                <a16:creationId xmlns:a16="http://schemas.microsoft.com/office/drawing/2014/main" id="{13F0EE8E-1AE2-3C80-885D-F7B493A92002}"/>
              </a:ext>
            </a:extLst>
          </p:cNvPr>
          <p:cNvSpPr>
            <a:spLocks noGrp="1"/>
          </p:cNvSpPr>
          <p:nvPr>
            <p:ph type="dt" sz="half" idx="10"/>
          </p:nvPr>
        </p:nvSpPr>
        <p:spPr/>
        <p:txBody>
          <a:bodyPr/>
          <a:lstStyle/>
          <a:p>
            <a:pPr>
              <a:defRPr/>
            </a:pPr>
            <a:fld id="{6B855081-A43D-4A04-AF74-272EA13230FD}"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10247E4-1EE9-92AA-ADF7-60E2BEF3DE4D}"/>
              </a:ext>
            </a:extLst>
          </p:cNvPr>
          <p:cNvSpPr>
            <a:spLocks noGrp="1"/>
          </p:cNvSpPr>
          <p:nvPr>
            <p:ph type="ftr" sz="quarter" idx="11"/>
          </p:nvPr>
        </p:nvSpPr>
        <p:spPr>
          <a:xfrm>
            <a:off x="1576040" y="6356349"/>
            <a:ext cx="2608677" cy="365125"/>
          </a:xfrm>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1C5F3FC-0B75-C627-909A-C454A687FDB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43</a:t>
            </a:fld>
            <a:endParaRPr lang="en-US" dirty="0">
              <a:solidFill>
                <a:prstClr val="black">
                  <a:tint val="75000"/>
                </a:prstClr>
              </a:solidFill>
            </a:endParaRPr>
          </a:p>
        </p:txBody>
      </p:sp>
      <p:pic>
        <p:nvPicPr>
          <p:cNvPr id="15" name="Picture 14">
            <a:extLst>
              <a:ext uri="{FF2B5EF4-FFF2-40B4-BE49-F238E27FC236}">
                <a16:creationId xmlns:a16="http://schemas.microsoft.com/office/drawing/2014/main" id="{B38A304A-AC45-0CCD-0888-7F67C36F0552}"/>
              </a:ext>
            </a:extLst>
          </p:cNvPr>
          <p:cNvPicPr>
            <a:picLocks noChangeAspect="1"/>
          </p:cNvPicPr>
          <p:nvPr/>
        </p:nvPicPr>
        <p:blipFill>
          <a:blip r:embed="rId3"/>
          <a:stretch>
            <a:fillRect/>
          </a:stretch>
        </p:blipFill>
        <p:spPr>
          <a:xfrm>
            <a:off x="5564331" y="2527527"/>
            <a:ext cx="1722269" cy="2865368"/>
          </a:xfrm>
          <a:prstGeom prst="rect">
            <a:avLst/>
          </a:prstGeom>
        </p:spPr>
      </p:pic>
      <p:pic>
        <p:nvPicPr>
          <p:cNvPr id="19" name="Picture 18">
            <a:extLst>
              <a:ext uri="{FF2B5EF4-FFF2-40B4-BE49-F238E27FC236}">
                <a16:creationId xmlns:a16="http://schemas.microsoft.com/office/drawing/2014/main" id="{AA6451F1-E729-725E-43B5-2361DDED9D8A}"/>
              </a:ext>
            </a:extLst>
          </p:cNvPr>
          <p:cNvPicPr>
            <a:picLocks noChangeAspect="1"/>
          </p:cNvPicPr>
          <p:nvPr/>
        </p:nvPicPr>
        <p:blipFill>
          <a:blip r:embed="rId4"/>
          <a:stretch>
            <a:fillRect/>
          </a:stretch>
        </p:blipFill>
        <p:spPr>
          <a:xfrm>
            <a:off x="1576040" y="2570061"/>
            <a:ext cx="3977985" cy="2956816"/>
          </a:xfrm>
          <a:prstGeom prst="rect">
            <a:avLst/>
          </a:prstGeom>
        </p:spPr>
      </p:pic>
      <p:pic>
        <p:nvPicPr>
          <p:cNvPr id="23" name="Picture 22">
            <a:extLst>
              <a:ext uri="{FF2B5EF4-FFF2-40B4-BE49-F238E27FC236}">
                <a16:creationId xmlns:a16="http://schemas.microsoft.com/office/drawing/2014/main" id="{A53E4EA5-358A-EED8-CA72-6EE92E810204}"/>
              </a:ext>
            </a:extLst>
          </p:cNvPr>
          <p:cNvPicPr>
            <a:picLocks noChangeAspect="1"/>
          </p:cNvPicPr>
          <p:nvPr/>
        </p:nvPicPr>
        <p:blipFill>
          <a:blip r:embed="rId5"/>
          <a:stretch>
            <a:fillRect/>
          </a:stretch>
        </p:blipFill>
        <p:spPr>
          <a:xfrm>
            <a:off x="7496799" y="2646267"/>
            <a:ext cx="3170195" cy="2804403"/>
          </a:xfrm>
          <a:prstGeom prst="rect">
            <a:avLst/>
          </a:prstGeom>
        </p:spPr>
      </p:pic>
      <p:pic>
        <p:nvPicPr>
          <p:cNvPr id="25" name="Graphic 24" descr="User outline">
            <a:extLst>
              <a:ext uri="{FF2B5EF4-FFF2-40B4-BE49-F238E27FC236}">
                <a16:creationId xmlns:a16="http://schemas.microsoft.com/office/drawing/2014/main" id="{AFFFB74B-D698-A851-3547-3662152330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124" y="3358700"/>
            <a:ext cx="914400" cy="914400"/>
          </a:xfrm>
          <a:prstGeom prst="rect">
            <a:avLst/>
          </a:prstGeom>
        </p:spPr>
      </p:pic>
    </p:spTree>
    <p:extLst>
      <p:ext uri="{BB962C8B-B14F-4D97-AF65-F5344CB8AC3E}">
        <p14:creationId xmlns:p14="http://schemas.microsoft.com/office/powerpoint/2010/main" val="12289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5F862C-0359-724B-8CB0-F0FB14A996CB}"/>
              </a:ext>
            </a:extLst>
          </p:cNvPr>
          <p:cNvSpPr>
            <a:spLocks noGrp="1"/>
          </p:cNvSpPr>
          <p:nvPr>
            <p:ph type="title"/>
          </p:nvPr>
        </p:nvSpPr>
        <p:spPr/>
        <p:txBody>
          <a:bodyPr/>
          <a:lstStyle/>
          <a:p>
            <a:r>
              <a:rPr lang="en-CA" dirty="0"/>
              <a:t>Mapping: architecture &amp; code structure</a:t>
            </a:r>
          </a:p>
        </p:txBody>
      </p:sp>
      <p:sp>
        <p:nvSpPr>
          <p:cNvPr id="4" name="Date Placeholder 3">
            <a:extLst>
              <a:ext uri="{FF2B5EF4-FFF2-40B4-BE49-F238E27FC236}">
                <a16:creationId xmlns:a16="http://schemas.microsoft.com/office/drawing/2014/main" id="{1CED02C6-9BCE-E090-E985-2F646E35869F}"/>
              </a:ext>
            </a:extLst>
          </p:cNvPr>
          <p:cNvSpPr>
            <a:spLocks noGrp="1"/>
          </p:cNvSpPr>
          <p:nvPr>
            <p:ph type="dt" sz="half" idx="10"/>
          </p:nvPr>
        </p:nvSpPr>
        <p:spPr/>
        <p:txBody>
          <a:bodyPr/>
          <a:lstStyle/>
          <a:p>
            <a:pPr>
              <a:defRPr/>
            </a:pPr>
            <a:fld id="{8C7840B0-3B99-4D6D-A904-FE6F637810D5}"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131AD533-D7B2-AB96-68B5-7DD0DCF30B6E}"/>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FA520BB-7E83-8686-7EC1-06E1A5A98B9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44</a:t>
            </a:fld>
            <a:endParaRPr lang="en-US" dirty="0">
              <a:solidFill>
                <a:prstClr val="black">
                  <a:tint val="75000"/>
                </a:prstClr>
              </a:solidFill>
            </a:endParaRPr>
          </a:p>
        </p:txBody>
      </p:sp>
      <p:pic>
        <p:nvPicPr>
          <p:cNvPr id="3" name="Picture 2">
            <a:extLst>
              <a:ext uri="{FF2B5EF4-FFF2-40B4-BE49-F238E27FC236}">
                <a16:creationId xmlns:a16="http://schemas.microsoft.com/office/drawing/2014/main" id="{D9F77611-88B6-B99A-5A14-2858F129A813}"/>
              </a:ext>
            </a:extLst>
          </p:cNvPr>
          <p:cNvPicPr>
            <a:picLocks noChangeAspect="1"/>
          </p:cNvPicPr>
          <p:nvPr/>
        </p:nvPicPr>
        <p:blipFill>
          <a:blip r:embed="rId3"/>
          <a:stretch>
            <a:fillRect/>
          </a:stretch>
        </p:blipFill>
        <p:spPr>
          <a:xfrm>
            <a:off x="813528" y="1690688"/>
            <a:ext cx="7130365" cy="3759647"/>
          </a:xfrm>
          <a:prstGeom prst="rect">
            <a:avLst/>
          </a:prstGeom>
        </p:spPr>
      </p:pic>
      <p:pic>
        <p:nvPicPr>
          <p:cNvPr id="8" name="Picture 7">
            <a:extLst>
              <a:ext uri="{FF2B5EF4-FFF2-40B4-BE49-F238E27FC236}">
                <a16:creationId xmlns:a16="http://schemas.microsoft.com/office/drawing/2014/main" id="{CBFBF767-B8E1-4259-8989-117103E1DA85}"/>
              </a:ext>
            </a:extLst>
          </p:cNvPr>
          <p:cNvPicPr>
            <a:picLocks noChangeAspect="1"/>
          </p:cNvPicPr>
          <p:nvPr/>
        </p:nvPicPr>
        <p:blipFill>
          <a:blip r:embed="rId4"/>
          <a:stretch>
            <a:fillRect/>
          </a:stretch>
        </p:blipFill>
        <p:spPr>
          <a:xfrm>
            <a:off x="8588867" y="1241314"/>
            <a:ext cx="3111203" cy="5616686"/>
          </a:xfrm>
          <a:prstGeom prst="rect">
            <a:avLst/>
          </a:prstGeom>
        </p:spPr>
      </p:pic>
    </p:spTree>
    <p:extLst>
      <p:ext uri="{BB962C8B-B14F-4D97-AF65-F5344CB8AC3E}">
        <p14:creationId xmlns:p14="http://schemas.microsoft.com/office/powerpoint/2010/main" val="1358694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Freeform: Shape 4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Arc 4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56" name="Rectangle 44">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7" name="Rectangle 46">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Title 17">
            <a:extLst>
              <a:ext uri="{FF2B5EF4-FFF2-40B4-BE49-F238E27FC236}">
                <a16:creationId xmlns:a16="http://schemas.microsoft.com/office/drawing/2014/main" id="{8EF8643D-1F6D-360E-102F-573B882AF08F}"/>
              </a:ext>
            </a:extLst>
          </p:cNvPr>
          <p:cNvSpPr>
            <a:spLocks noGrp="1"/>
          </p:cNvSpPr>
          <p:nvPr>
            <p:ph type="title"/>
          </p:nvPr>
        </p:nvSpPr>
        <p:spPr>
          <a:xfrm>
            <a:off x="555709" y="83911"/>
            <a:ext cx="4425962" cy="2387600"/>
          </a:xfrm>
        </p:spPr>
        <p:txBody>
          <a:bodyPr vert="horz" lIns="91440" tIns="45720" rIns="91440" bIns="45720" rtlCol="0" anchor="b">
            <a:normAutofit/>
          </a:bodyPr>
          <a:lstStyle/>
          <a:p>
            <a:pPr algn="l"/>
            <a:r>
              <a:rPr lang="en-US" kern="1200" dirty="0">
                <a:solidFill>
                  <a:schemeClr val="tx1"/>
                </a:solidFill>
                <a:latin typeface="+mj-lt"/>
                <a:ea typeface="+mj-ea"/>
                <a:cs typeface="+mj-cs"/>
              </a:rPr>
              <a:t>Thanks…</a:t>
            </a:r>
          </a:p>
        </p:txBody>
      </p:sp>
      <p:sp>
        <p:nvSpPr>
          <p:cNvPr id="19" name="Text Placeholder 18">
            <a:extLst>
              <a:ext uri="{FF2B5EF4-FFF2-40B4-BE49-F238E27FC236}">
                <a16:creationId xmlns:a16="http://schemas.microsoft.com/office/drawing/2014/main" id="{6DFC6D94-BF09-D223-6347-85EE6EDB0E98}"/>
              </a:ext>
            </a:extLst>
          </p:cNvPr>
          <p:cNvSpPr>
            <a:spLocks noGrp="1"/>
          </p:cNvSpPr>
          <p:nvPr>
            <p:ph type="body" idx="1"/>
          </p:nvPr>
        </p:nvSpPr>
        <p:spPr>
          <a:xfrm>
            <a:off x="798558" y="2555422"/>
            <a:ext cx="4425962" cy="1655762"/>
          </a:xfrm>
        </p:spPr>
        <p:txBody>
          <a:bodyPr vert="horz" lIns="91440" tIns="45720" rIns="91440" bIns="45720" rtlCol="0">
            <a:normAutofit/>
          </a:bodyPr>
          <a:lstStyle/>
          <a:p>
            <a:pPr algn="l"/>
            <a:endParaRPr lang="en-US" kern="1200" dirty="0">
              <a:solidFill>
                <a:schemeClr val="tx1"/>
              </a:solidFill>
              <a:latin typeface="+mn-lt"/>
              <a:ea typeface="+mn-ea"/>
              <a:cs typeface="+mn-cs"/>
            </a:endParaRPr>
          </a:p>
        </p:txBody>
      </p:sp>
      <p:sp>
        <p:nvSpPr>
          <p:cNvPr id="7" name="Date Placeholder 6">
            <a:extLst>
              <a:ext uri="{FF2B5EF4-FFF2-40B4-BE49-F238E27FC236}">
                <a16:creationId xmlns:a16="http://schemas.microsoft.com/office/drawing/2014/main" id="{F8FDFDF9-2A6A-8398-3C6C-2EC5933FBCE3}"/>
              </a:ext>
            </a:extLst>
          </p:cNvPr>
          <p:cNvSpPr>
            <a:spLocks noGrp="1"/>
          </p:cNvSpPr>
          <p:nvPr>
            <p:ph type="dt" sz="half" idx="4294967295"/>
          </p:nvPr>
        </p:nvSpPr>
        <p:spPr>
          <a:xfrm>
            <a:off x="838200" y="6356350"/>
            <a:ext cx="1492155" cy="365125"/>
          </a:xfrm>
        </p:spPr>
        <p:txBody>
          <a:bodyPr vert="horz" lIns="91440" tIns="45720" rIns="91440" bIns="45720" rtlCol="0" anchor="ctr">
            <a:normAutofit/>
          </a:bodyPr>
          <a:lstStyle/>
          <a:p>
            <a:pPr>
              <a:spcAft>
                <a:spcPts val="600"/>
              </a:spcAft>
              <a:defRPr/>
            </a:pPr>
            <a:fld id="{59EEBFAC-5A86-4E6F-8EF3-90F42113C0F6}" type="datetime1">
              <a:rPr lang="en-US" smtClean="0">
                <a:solidFill>
                  <a:prstClr val="black">
                    <a:tint val="75000"/>
                  </a:prstClr>
                </a:solidFill>
                <a:latin typeface="Calibri" panose="020F0502020204030204"/>
              </a:rPr>
              <a:pPr>
                <a:spcAft>
                  <a:spcPts val="600"/>
                </a:spcAft>
                <a:defRPr/>
              </a:pPr>
              <a:t>9/19/2022</a:t>
            </a:fld>
            <a:endParaRPr lang="en-US">
              <a:solidFill>
                <a:prstClr val="black">
                  <a:tint val="75000"/>
                </a:prstClr>
              </a:solidFill>
              <a:latin typeface="Calibri" panose="020F0502020204030204"/>
            </a:endParaRPr>
          </a:p>
        </p:txBody>
      </p:sp>
      <p:sp>
        <p:nvSpPr>
          <p:cNvPr id="8" name="Footer Placeholder 7">
            <a:extLst>
              <a:ext uri="{FF2B5EF4-FFF2-40B4-BE49-F238E27FC236}">
                <a16:creationId xmlns:a16="http://schemas.microsoft.com/office/drawing/2014/main" id="{8C2D1DF8-6C6D-5180-4206-C5296D336773}"/>
              </a:ext>
            </a:extLst>
          </p:cNvPr>
          <p:cNvSpPr>
            <a:spLocks noGrp="1"/>
          </p:cNvSpPr>
          <p:nvPr>
            <p:ph type="ftr" sz="quarter" idx="4294967295"/>
          </p:nvPr>
        </p:nvSpPr>
        <p:spPr>
          <a:xfrm>
            <a:off x="2732964" y="6356350"/>
            <a:ext cx="2553741"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Code Structure: The workspace</a:t>
            </a:r>
          </a:p>
        </p:txBody>
      </p:sp>
      <p:pic>
        <p:nvPicPr>
          <p:cNvPr id="17" name="Picture 16" descr="Child riding on adult's shoulders">
            <a:extLst>
              <a:ext uri="{FF2B5EF4-FFF2-40B4-BE49-F238E27FC236}">
                <a16:creationId xmlns:a16="http://schemas.microsoft.com/office/drawing/2014/main" id="{134CD2FE-7E65-A415-6B6B-3388A1C32BCC}"/>
              </a:ext>
            </a:extLst>
          </p:cNvPr>
          <p:cNvPicPr>
            <a:picLocks noChangeAspect="1"/>
          </p:cNvPicPr>
          <p:nvPr/>
        </p:nvPicPr>
        <p:blipFill>
          <a:blip r:embed="rId3"/>
          <a:srcRect l="18573" r="18573"/>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59"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3"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6877A8D-5967-400A-1C83-19CAB132B80C}"/>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white"/>
                </a:solidFill>
                <a:latin typeface="Calibri" panose="020F0502020204030204"/>
              </a:rPr>
              <a:pPr>
                <a:spcAft>
                  <a:spcPts val="600"/>
                </a:spcAft>
                <a:defRPr/>
              </a:pPr>
              <a:t>45</a:t>
            </a:fld>
            <a:endParaRPr lang="en-US">
              <a:solidFill>
                <a:prstClr val="white"/>
              </a:solidFill>
              <a:latin typeface="Calibri" panose="020F0502020204030204"/>
            </a:endParaRPr>
          </a:p>
        </p:txBody>
      </p:sp>
    </p:spTree>
    <p:extLst>
      <p:ext uri="{BB962C8B-B14F-4D97-AF65-F5344CB8AC3E}">
        <p14:creationId xmlns:p14="http://schemas.microsoft.com/office/powerpoint/2010/main" val="3046562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EF8643D-1F6D-360E-102F-573B882AF08F}"/>
              </a:ext>
            </a:extLst>
          </p:cNvPr>
          <p:cNvSpPr>
            <a:spLocks noGrp="1"/>
          </p:cNvSpPr>
          <p:nvPr>
            <p:ph type="title"/>
          </p:nvPr>
        </p:nvSpPr>
        <p:spPr>
          <a:xfrm>
            <a:off x="555709" y="83911"/>
            <a:ext cx="4425962" cy="2387600"/>
          </a:xfrm>
        </p:spPr>
        <p:txBody>
          <a:bodyPr vert="horz" lIns="91440" tIns="45720" rIns="91440" bIns="45720" rtlCol="0" anchor="b">
            <a:normAutofit/>
          </a:bodyPr>
          <a:lstStyle/>
          <a:p>
            <a:pPr algn="l"/>
            <a:r>
              <a:rPr lang="en-US" kern="1200" dirty="0">
                <a:solidFill>
                  <a:schemeClr val="tx1"/>
                </a:solidFill>
                <a:latin typeface="+mj-lt"/>
                <a:ea typeface="+mj-ea"/>
                <a:cs typeface="+mj-cs"/>
              </a:rPr>
              <a:t>Questions…</a:t>
            </a:r>
          </a:p>
        </p:txBody>
      </p:sp>
      <p:sp>
        <p:nvSpPr>
          <p:cNvPr id="19" name="Text Placeholder 18">
            <a:extLst>
              <a:ext uri="{FF2B5EF4-FFF2-40B4-BE49-F238E27FC236}">
                <a16:creationId xmlns:a16="http://schemas.microsoft.com/office/drawing/2014/main" id="{6DFC6D94-BF09-D223-6347-85EE6EDB0E98}"/>
              </a:ext>
            </a:extLst>
          </p:cNvPr>
          <p:cNvSpPr>
            <a:spLocks noGrp="1"/>
          </p:cNvSpPr>
          <p:nvPr>
            <p:ph type="body" idx="1"/>
          </p:nvPr>
        </p:nvSpPr>
        <p:spPr>
          <a:xfrm>
            <a:off x="798558" y="2555422"/>
            <a:ext cx="4425962" cy="1655762"/>
          </a:xfrm>
        </p:spPr>
        <p:txBody>
          <a:bodyPr vert="horz" lIns="91440" tIns="45720" rIns="91440" bIns="45720" rtlCol="0">
            <a:normAutofit/>
          </a:bodyPr>
          <a:lstStyle/>
          <a:p>
            <a:pPr algn="l"/>
            <a:r>
              <a:rPr lang="en-US" kern="1200" dirty="0">
                <a:solidFill>
                  <a:schemeClr val="tx1"/>
                </a:solidFill>
                <a:latin typeface="+mn-lt"/>
                <a:ea typeface="+mn-ea"/>
                <a:cs typeface="+mn-cs"/>
              </a:rPr>
              <a:t>Before voting!</a:t>
            </a:r>
          </a:p>
        </p:txBody>
      </p:sp>
      <p:sp>
        <p:nvSpPr>
          <p:cNvPr id="7" name="Date Placeholder 6">
            <a:extLst>
              <a:ext uri="{FF2B5EF4-FFF2-40B4-BE49-F238E27FC236}">
                <a16:creationId xmlns:a16="http://schemas.microsoft.com/office/drawing/2014/main" id="{F8FDFDF9-2A6A-8398-3C6C-2EC5933FBCE3}"/>
              </a:ext>
            </a:extLst>
          </p:cNvPr>
          <p:cNvSpPr>
            <a:spLocks noGrp="1"/>
          </p:cNvSpPr>
          <p:nvPr>
            <p:ph type="dt" sz="half" idx="4294967295"/>
          </p:nvPr>
        </p:nvSpPr>
        <p:spPr>
          <a:xfrm>
            <a:off x="838200" y="6356350"/>
            <a:ext cx="1492155" cy="365125"/>
          </a:xfrm>
        </p:spPr>
        <p:txBody>
          <a:bodyPr vert="horz" lIns="91440" tIns="45720" rIns="91440" bIns="45720" rtlCol="0" anchor="ctr">
            <a:normAutofit/>
          </a:bodyPr>
          <a:lstStyle/>
          <a:p>
            <a:pPr>
              <a:spcAft>
                <a:spcPts val="600"/>
              </a:spcAft>
              <a:defRPr/>
            </a:pPr>
            <a:fld id="{59EEBFAC-5A86-4E6F-8EF3-90F42113C0F6}" type="datetime1">
              <a:rPr lang="en-US" smtClean="0">
                <a:solidFill>
                  <a:prstClr val="black">
                    <a:tint val="75000"/>
                  </a:prstClr>
                </a:solidFill>
                <a:latin typeface="Calibri" panose="020F0502020204030204"/>
              </a:rPr>
              <a:pPr>
                <a:spcAft>
                  <a:spcPts val="600"/>
                </a:spcAft>
                <a:defRPr/>
              </a:pPr>
              <a:t>9/19/2022</a:t>
            </a:fld>
            <a:endParaRPr lang="en-US">
              <a:solidFill>
                <a:prstClr val="black">
                  <a:tint val="75000"/>
                </a:prstClr>
              </a:solidFill>
              <a:latin typeface="Calibri" panose="020F0502020204030204"/>
            </a:endParaRPr>
          </a:p>
        </p:txBody>
      </p:sp>
      <p:sp>
        <p:nvSpPr>
          <p:cNvPr id="8" name="Footer Placeholder 7">
            <a:extLst>
              <a:ext uri="{FF2B5EF4-FFF2-40B4-BE49-F238E27FC236}">
                <a16:creationId xmlns:a16="http://schemas.microsoft.com/office/drawing/2014/main" id="{8C2D1DF8-6C6D-5180-4206-C5296D336773}"/>
              </a:ext>
            </a:extLst>
          </p:cNvPr>
          <p:cNvSpPr>
            <a:spLocks noGrp="1"/>
          </p:cNvSpPr>
          <p:nvPr>
            <p:ph type="ftr" sz="quarter" idx="4294967295"/>
          </p:nvPr>
        </p:nvSpPr>
        <p:spPr>
          <a:xfrm>
            <a:off x="2732964" y="6356350"/>
            <a:ext cx="2553741"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Code Structure: The workspace</a:t>
            </a:r>
          </a:p>
        </p:txBody>
      </p:sp>
      <p:pic>
        <p:nvPicPr>
          <p:cNvPr id="17" name="Picture 16" descr="Quizzical burrowing owl looking forward">
            <a:extLst>
              <a:ext uri="{FF2B5EF4-FFF2-40B4-BE49-F238E27FC236}">
                <a16:creationId xmlns:a16="http://schemas.microsoft.com/office/drawing/2014/main" id="{134CD2FE-7E65-A415-6B6B-3388A1C32BCC}"/>
              </a:ext>
            </a:extLst>
          </p:cNvPr>
          <p:cNvPicPr>
            <a:picLocks noChangeAspect="1"/>
          </p:cNvPicPr>
          <p:nvPr/>
        </p:nvPicPr>
        <p:blipFill rotWithShape="1">
          <a:blip r:embed="rId3"/>
          <a:srcRect r="34551"/>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9" name="Slide Number Placeholder 8">
            <a:extLst>
              <a:ext uri="{FF2B5EF4-FFF2-40B4-BE49-F238E27FC236}">
                <a16:creationId xmlns:a16="http://schemas.microsoft.com/office/drawing/2014/main" id="{36877A8D-5967-400A-1C83-19CAB132B80C}"/>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smtClean="0">
                <a:solidFill>
                  <a:prstClr val="white"/>
                </a:solidFill>
                <a:latin typeface="Calibri" panose="020F0502020204030204"/>
              </a:rPr>
              <a:pPr>
                <a:spcAft>
                  <a:spcPts val="600"/>
                </a:spcAft>
                <a:defRPr/>
              </a:pPr>
              <a:t>46</a:t>
            </a:fld>
            <a:endParaRPr lang="en-US">
              <a:solidFill>
                <a:prstClr val="white"/>
              </a:solidFill>
              <a:latin typeface="Calibri" panose="020F0502020204030204"/>
            </a:endParaRPr>
          </a:p>
        </p:txBody>
      </p:sp>
    </p:spTree>
    <p:extLst>
      <p:ext uri="{BB962C8B-B14F-4D97-AF65-F5344CB8AC3E}">
        <p14:creationId xmlns:p14="http://schemas.microsoft.com/office/powerpoint/2010/main" val="2461842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E014B-3036-A709-CA85-F58204854FD5}"/>
              </a:ext>
            </a:extLst>
          </p:cNvPr>
          <p:cNvSpPr>
            <a:spLocks noGrp="1"/>
          </p:cNvSpPr>
          <p:nvPr>
            <p:ph type="title"/>
          </p:nvPr>
        </p:nvSpPr>
        <p:spPr>
          <a:xfrm>
            <a:off x="860742" y="1124988"/>
            <a:ext cx="4425962" cy="2387600"/>
          </a:xfrm>
        </p:spPr>
        <p:txBody>
          <a:bodyPr vert="horz" lIns="91440" tIns="45720" rIns="91440" bIns="45720" rtlCol="0" anchor="b">
            <a:normAutofit/>
          </a:bodyPr>
          <a:lstStyle/>
          <a:p>
            <a:r>
              <a:rPr lang="en-US" sz="6000" kern="1200" dirty="0">
                <a:solidFill>
                  <a:schemeClr val="tx1"/>
                </a:solidFill>
                <a:latin typeface="+mj-lt"/>
                <a:ea typeface="+mj-ea"/>
                <a:cs typeface="+mj-cs"/>
              </a:rPr>
              <a:t>Extras!</a:t>
            </a:r>
          </a:p>
        </p:txBody>
      </p:sp>
      <p:sp>
        <p:nvSpPr>
          <p:cNvPr id="7" name="Content Placeholder 6">
            <a:extLst>
              <a:ext uri="{FF2B5EF4-FFF2-40B4-BE49-F238E27FC236}">
                <a16:creationId xmlns:a16="http://schemas.microsoft.com/office/drawing/2014/main" id="{57B31AE5-403F-E86A-87ED-27394FB65138}"/>
              </a:ext>
            </a:extLst>
          </p:cNvPr>
          <p:cNvSpPr>
            <a:spLocks noGrp="1"/>
          </p:cNvSpPr>
          <p:nvPr>
            <p:ph idx="1"/>
          </p:nvPr>
        </p:nvSpPr>
        <p:spPr>
          <a:xfrm>
            <a:off x="860742" y="3633691"/>
            <a:ext cx="4425962" cy="1655762"/>
          </a:xfrm>
        </p:spPr>
        <p:txBody>
          <a:bodyPr vert="horz" lIns="91440" tIns="45720" rIns="91440" bIns="45720" rtlCol="0">
            <a:normAutofit/>
          </a:bodyPr>
          <a:lstStyle/>
          <a:p>
            <a:pPr marL="0" indent="0">
              <a:buNone/>
            </a:pPr>
            <a:endParaRPr lang="en-US" sz="2400" kern="1200" dirty="0">
              <a:solidFill>
                <a:schemeClr val="tx1"/>
              </a:solidFill>
              <a:latin typeface="+mn-lt"/>
              <a:ea typeface="+mn-ea"/>
              <a:cs typeface="+mn-cs"/>
            </a:endParaRPr>
          </a:p>
        </p:txBody>
      </p:sp>
      <p:sp>
        <p:nvSpPr>
          <p:cNvPr id="4" name="Date Placeholder 3">
            <a:extLst>
              <a:ext uri="{FF2B5EF4-FFF2-40B4-BE49-F238E27FC236}">
                <a16:creationId xmlns:a16="http://schemas.microsoft.com/office/drawing/2014/main" id="{F0B4E7AD-6309-B8F2-D5FF-D4D269C279FB}"/>
              </a:ext>
            </a:extLst>
          </p:cNvPr>
          <p:cNvSpPr>
            <a:spLocks noGrp="1"/>
          </p:cNvSpPr>
          <p:nvPr>
            <p:ph type="dt" sz="half" idx="10"/>
          </p:nvPr>
        </p:nvSpPr>
        <p:spPr>
          <a:xfrm>
            <a:off x="838200" y="6356350"/>
            <a:ext cx="1492155" cy="365125"/>
          </a:xfrm>
        </p:spPr>
        <p:txBody>
          <a:bodyPr vert="horz" lIns="91440" tIns="45720" rIns="91440" bIns="45720" rtlCol="0" anchor="ctr">
            <a:normAutofit/>
          </a:bodyPr>
          <a:lstStyle/>
          <a:p>
            <a:pPr>
              <a:spcAft>
                <a:spcPts val="600"/>
              </a:spcAft>
              <a:defRPr/>
            </a:pPr>
            <a:fld id="{1F334CA6-0BFD-4EC9-9878-4098677C2175}" type="datetime1">
              <a:rPr lang="en-US" smtClean="0">
                <a:solidFill>
                  <a:prstClr val="black">
                    <a:tint val="75000"/>
                  </a:prstClr>
                </a:solidFill>
                <a:latin typeface="Calibri" panose="020F0502020204030204"/>
              </a:rPr>
              <a:t>9/19/2022</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70145FF6-4F82-0BB6-8057-24C96ED721DF}"/>
              </a:ext>
            </a:extLst>
          </p:cNvPr>
          <p:cNvSpPr>
            <a:spLocks noGrp="1"/>
          </p:cNvSpPr>
          <p:nvPr>
            <p:ph type="ftr" sz="quarter" idx="11"/>
          </p:nvPr>
        </p:nvSpPr>
        <p:spPr>
          <a:xfrm>
            <a:off x="1472585" y="6356350"/>
            <a:ext cx="2553741" cy="365125"/>
          </a:xfrm>
        </p:spPr>
        <p:txBody>
          <a:bodyPr vert="horz" lIns="91440" tIns="45720" rIns="91440" bIns="45720" rtlCol="0" anchor="ctr">
            <a:normAutofit/>
          </a:bodyPr>
          <a:lstStyle/>
          <a:p>
            <a:pPr algn="r">
              <a:spcAft>
                <a:spcPts val="600"/>
              </a:spcAft>
              <a:defRPr/>
            </a:pPr>
            <a:r>
              <a:rPr lang="en-US" kern="1200" cap="none" spc="0" baseline="0" dirty="0">
                <a:solidFill>
                  <a:prstClr val="black">
                    <a:tint val="75000"/>
                  </a:prstClr>
                </a:solidFill>
                <a:latin typeface="Calibri" panose="020F0502020204030204"/>
                <a:ea typeface="+mn-ea"/>
                <a:cs typeface="+mn-cs"/>
              </a:rPr>
              <a:t>Code Structure: The architecture</a:t>
            </a:r>
          </a:p>
        </p:txBody>
      </p:sp>
      <p:pic>
        <p:nvPicPr>
          <p:cNvPr id="8" name="Picture 7" descr="Cardboard boxes">
            <a:extLst>
              <a:ext uri="{FF2B5EF4-FFF2-40B4-BE49-F238E27FC236}">
                <a16:creationId xmlns:a16="http://schemas.microsoft.com/office/drawing/2014/main" id="{A3565BC2-8E1B-FD74-F067-6817B7DAE47A}"/>
              </a:ext>
            </a:extLst>
          </p:cNvPr>
          <p:cNvPicPr>
            <a:picLocks noChangeAspect="1"/>
          </p:cNvPicPr>
          <p:nvPr/>
        </p:nvPicPr>
        <p:blipFill>
          <a:blip r:embed="rId3"/>
          <a:srcRect l="18456" r="18456"/>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6" name="Slide Number Placeholder 5">
            <a:extLst>
              <a:ext uri="{FF2B5EF4-FFF2-40B4-BE49-F238E27FC236}">
                <a16:creationId xmlns:a16="http://schemas.microsoft.com/office/drawing/2014/main" id="{9430867D-3703-3615-F10B-5A7F37A6FD2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white"/>
                </a:solidFill>
                <a:latin typeface="Calibri" panose="020F0502020204030204"/>
              </a:rPr>
              <a:pPr>
                <a:spcAft>
                  <a:spcPts val="600"/>
                </a:spcAft>
                <a:defRPr/>
              </a:pPr>
              <a:t>47</a:t>
            </a:fld>
            <a:endParaRPr lang="en-US">
              <a:solidFill>
                <a:prstClr val="white"/>
              </a:solidFill>
              <a:latin typeface="Calibri" panose="020F0502020204030204"/>
            </a:endParaRPr>
          </a:p>
        </p:txBody>
      </p:sp>
    </p:spTree>
    <p:extLst>
      <p:ext uri="{BB962C8B-B14F-4D97-AF65-F5344CB8AC3E}">
        <p14:creationId xmlns:p14="http://schemas.microsoft.com/office/powerpoint/2010/main" val="2266317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6C527-26FB-9D82-0C53-51A06AA1D222}"/>
              </a:ext>
            </a:extLst>
          </p:cNvPr>
          <p:cNvSpPr>
            <a:spLocks noGrp="1"/>
          </p:cNvSpPr>
          <p:nvPr>
            <p:ph type="title"/>
          </p:nvPr>
        </p:nvSpPr>
        <p:spPr>
          <a:xfrm>
            <a:off x="539496" y="365126"/>
            <a:ext cx="9729919" cy="940796"/>
          </a:xfrm>
        </p:spPr>
        <p:txBody>
          <a:bodyPr/>
          <a:lstStyle/>
          <a:p>
            <a:r>
              <a:rPr lang="en-CA" dirty="0"/>
              <a:t>DDD + container-presentation pattern</a:t>
            </a:r>
          </a:p>
        </p:txBody>
      </p:sp>
      <p:sp>
        <p:nvSpPr>
          <p:cNvPr id="4" name="Date Placeholder 3">
            <a:extLst>
              <a:ext uri="{FF2B5EF4-FFF2-40B4-BE49-F238E27FC236}">
                <a16:creationId xmlns:a16="http://schemas.microsoft.com/office/drawing/2014/main" id="{4AF05A9B-053A-E929-5DEC-420CB5B4DD6A}"/>
              </a:ext>
            </a:extLst>
          </p:cNvPr>
          <p:cNvSpPr>
            <a:spLocks noGrp="1"/>
          </p:cNvSpPr>
          <p:nvPr>
            <p:ph type="dt" sz="half" idx="10"/>
          </p:nvPr>
        </p:nvSpPr>
        <p:spPr/>
        <p:txBody>
          <a:bodyPr/>
          <a:lstStyle/>
          <a:p>
            <a:pPr>
              <a:defRPr/>
            </a:pPr>
            <a:fld id="{C931B22C-BA55-45AB-B350-A71E3B140107}"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239ACBC-81C3-A336-DCE2-B81BF29D2AD4}"/>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C061905-DE82-8119-B86F-0B829C70D1A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48</a:t>
            </a:fld>
            <a:endParaRPr lang="en-US" dirty="0">
              <a:solidFill>
                <a:prstClr val="black">
                  <a:tint val="75000"/>
                </a:prstClr>
              </a:solidFill>
            </a:endParaRPr>
          </a:p>
        </p:txBody>
      </p:sp>
      <p:pic>
        <p:nvPicPr>
          <p:cNvPr id="16" name="Picture 15">
            <a:extLst>
              <a:ext uri="{FF2B5EF4-FFF2-40B4-BE49-F238E27FC236}">
                <a16:creationId xmlns:a16="http://schemas.microsoft.com/office/drawing/2014/main" id="{35439A6B-49EC-1D1C-00C1-58F493CC8ED5}"/>
              </a:ext>
            </a:extLst>
          </p:cNvPr>
          <p:cNvPicPr>
            <a:picLocks noChangeAspect="1"/>
          </p:cNvPicPr>
          <p:nvPr/>
        </p:nvPicPr>
        <p:blipFill>
          <a:blip r:embed="rId2"/>
          <a:stretch>
            <a:fillRect/>
          </a:stretch>
        </p:blipFill>
        <p:spPr>
          <a:xfrm>
            <a:off x="2605059" y="4074310"/>
            <a:ext cx="1831729" cy="1914054"/>
          </a:xfrm>
          <a:prstGeom prst="rect">
            <a:avLst/>
          </a:prstGeom>
        </p:spPr>
      </p:pic>
      <p:pic>
        <p:nvPicPr>
          <p:cNvPr id="18" name="Picture 17">
            <a:extLst>
              <a:ext uri="{FF2B5EF4-FFF2-40B4-BE49-F238E27FC236}">
                <a16:creationId xmlns:a16="http://schemas.microsoft.com/office/drawing/2014/main" id="{78DD7B5D-6DFF-0DF2-42C6-E54989CCE27F}"/>
              </a:ext>
            </a:extLst>
          </p:cNvPr>
          <p:cNvPicPr>
            <a:picLocks noChangeAspect="1"/>
          </p:cNvPicPr>
          <p:nvPr/>
        </p:nvPicPr>
        <p:blipFill>
          <a:blip r:embed="rId3"/>
          <a:stretch>
            <a:fillRect/>
          </a:stretch>
        </p:blipFill>
        <p:spPr>
          <a:xfrm>
            <a:off x="4559706" y="4074310"/>
            <a:ext cx="3891907" cy="1914053"/>
          </a:xfrm>
          <a:prstGeom prst="rect">
            <a:avLst/>
          </a:prstGeom>
        </p:spPr>
      </p:pic>
      <p:pic>
        <p:nvPicPr>
          <p:cNvPr id="7" name="Picture 6">
            <a:extLst>
              <a:ext uri="{FF2B5EF4-FFF2-40B4-BE49-F238E27FC236}">
                <a16:creationId xmlns:a16="http://schemas.microsoft.com/office/drawing/2014/main" id="{70E457C4-3013-5B8C-0E62-5F3535333652}"/>
              </a:ext>
            </a:extLst>
          </p:cNvPr>
          <p:cNvPicPr>
            <a:picLocks noChangeAspect="1"/>
          </p:cNvPicPr>
          <p:nvPr/>
        </p:nvPicPr>
        <p:blipFill>
          <a:blip r:embed="rId4"/>
          <a:stretch>
            <a:fillRect/>
          </a:stretch>
        </p:blipFill>
        <p:spPr>
          <a:xfrm>
            <a:off x="2605059" y="1673905"/>
            <a:ext cx="5926017" cy="2349614"/>
          </a:xfrm>
          <a:prstGeom prst="rect">
            <a:avLst/>
          </a:prstGeom>
        </p:spPr>
      </p:pic>
    </p:spTree>
    <p:extLst>
      <p:ext uri="{BB962C8B-B14F-4D97-AF65-F5344CB8AC3E}">
        <p14:creationId xmlns:p14="http://schemas.microsoft.com/office/powerpoint/2010/main" val="2414415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B5614-6592-D96B-7877-669AF9FE3D19}"/>
              </a:ext>
            </a:extLst>
          </p:cNvPr>
          <p:cNvSpPr>
            <a:spLocks noGrp="1"/>
          </p:cNvSpPr>
          <p:nvPr>
            <p:ph type="title"/>
          </p:nvPr>
        </p:nvSpPr>
        <p:spPr/>
        <p:txBody>
          <a:bodyPr/>
          <a:lstStyle/>
          <a:p>
            <a:r>
              <a:rPr lang="en-CA" dirty="0"/>
              <a:t>Voting Time!</a:t>
            </a:r>
          </a:p>
        </p:txBody>
      </p:sp>
      <p:sp>
        <p:nvSpPr>
          <p:cNvPr id="4" name="Date Placeholder 3">
            <a:extLst>
              <a:ext uri="{FF2B5EF4-FFF2-40B4-BE49-F238E27FC236}">
                <a16:creationId xmlns:a16="http://schemas.microsoft.com/office/drawing/2014/main" id="{F43EFCF8-A1B3-09E6-3FFF-DD7719E7058B}"/>
              </a:ext>
            </a:extLst>
          </p:cNvPr>
          <p:cNvSpPr>
            <a:spLocks noGrp="1"/>
          </p:cNvSpPr>
          <p:nvPr>
            <p:ph type="dt" sz="half" idx="10"/>
          </p:nvPr>
        </p:nvSpPr>
        <p:spPr/>
        <p:txBody>
          <a:bodyPr/>
          <a:lstStyle/>
          <a:p>
            <a:pPr>
              <a:defRPr/>
            </a:pPr>
            <a:fld id="{64529F2C-F789-4744-9C6A-9597154CF471}"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A61DFFD6-B87F-D6BE-D736-9CD009801517}"/>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E8C2A9B-9BFE-9274-F1B0-9517826C4BF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49</a:t>
            </a:fld>
            <a:endParaRPr lang="en-US" dirty="0">
              <a:solidFill>
                <a:prstClr val="black">
                  <a:tint val="75000"/>
                </a:prstClr>
              </a:solidFill>
            </a:endParaRPr>
          </a:p>
        </p:txBody>
      </p:sp>
      <p:pic>
        <p:nvPicPr>
          <p:cNvPr id="7" name="Content Placeholder 7">
            <a:extLst>
              <a:ext uri="{FF2B5EF4-FFF2-40B4-BE49-F238E27FC236}">
                <a16:creationId xmlns:a16="http://schemas.microsoft.com/office/drawing/2014/main" id="{141A87AA-A1A3-7A0F-F6D2-02670A1DD620}"/>
              </a:ext>
            </a:extLst>
          </p:cNvPr>
          <p:cNvPicPr>
            <a:picLocks noGrp="1" noChangeAspect="1"/>
          </p:cNvPicPr>
          <p:nvPr>
            <p:ph idx="1"/>
          </p:nvPr>
        </p:nvPicPr>
        <p:blipFill>
          <a:blip r:embed="rId2"/>
          <a:stretch>
            <a:fillRect/>
          </a:stretch>
        </p:blipFill>
        <p:spPr>
          <a:xfrm>
            <a:off x="4572421" y="884964"/>
            <a:ext cx="4221623" cy="5088072"/>
          </a:xfrm>
        </p:spPr>
      </p:pic>
    </p:spTree>
    <p:extLst>
      <p:ext uri="{BB962C8B-B14F-4D97-AF65-F5344CB8AC3E}">
        <p14:creationId xmlns:p14="http://schemas.microsoft.com/office/powerpoint/2010/main" val="4259747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ne Ring | The One Wiki to Rule Them All | Fandom">
            <a:extLst>
              <a:ext uri="{FF2B5EF4-FFF2-40B4-BE49-F238E27FC236}">
                <a16:creationId xmlns:a16="http://schemas.microsoft.com/office/drawing/2014/main" id="{909A918C-D757-FE16-D96D-A6B6AE1287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10" r="27929" b="-1"/>
          <a:stretch/>
        </p:blipFill>
        <p:spPr bwMode="auto">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5FFD7C-CC88-E47F-CD4A-E6C6B309CED4}"/>
              </a:ext>
            </a:extLst>
          </p:cNvPr>
          <p:cNvSpPr>
            <a:spLocks noGrp="1"/>
          </p:cNvSpPr>
          <p:nvPr>
            <p:ph type="title"/>
          </p:nvPr>
        </p:nvSpPr>
        <p:spPr>
          <a:xfrm>
            <a:off x="5827048" y="407987"/>
            <a:ext cx="5721484" cy="1325563"/>
          </a:xfrm>
        </p:spPr>
        <p:txBody>
          <a:bodyPr>
            <a:normAutofit/>
          </a:bodyPr>
          <a:lstStyle/>
          <a:p>
            <a:r>
              <a:rPr lang="en-CA" sz="3100" dirty="0"/>
              <a:t>One architecture to rule them all!</a:t>
            </a:r>
            <a:br>
              <a:rPr lang="en-CA" sz="3100" dirty="0"/>
            </a:br>
            <a:r>
              <a:rPr lang="en-CA" sz="3100" dirty="0"/>
              <a:t>Why so many ADRs then?</a:t>
            </a:r>
          </a:p>
        </p:txBody>
      </p:sp>
      <p:sp>
        <p:nvSpPr>
          <p:cNvPr id="4" name="Date Placeholder 3">
            <a:extLst>
              <a:ext uri="{FF2B5EF4-FFF2-40B4-BE49-F238E27FC236}">
                <a16:creationId xmlns:a16="http://schemas.microsoft.com/office/drawing/2014/main" id="{108257A0-3D06-3B82-009C-C2163D732D0D}"/>
              </a:ext>
            </a:extLst>
          </p:cNvPr>
          <p:cNvSpPr>
            <a:spLocks noGrp="1"/>
          </p:cNvSpPr>
          <p:nvPr>
            <p:ph type="dt" sz="half" idx="10"/>
          </p:nvPr>
        </p:nvSpPr>
        <p:spPr>
          <a:xfrm>
            <a:off x="838200" y="6356350"/>
            <a:ext cx="2743200" cy="365125"/>
          </a:xfrm>
        </p:spPr>
        <p:txBody>
          <a:bodyPr>
            <a:normAutofit/>
          </a:bodyPr>
          <a:lstStyle/>
          <a:p>
            <a:pPr>
              <a:spcAft>
                <a:spcPts val="600"/>
              </a:spcAft>
              <a:defRPr/>
            </a:pPr>
            <a:fld id="{671437D2-2DA8-4F25-8275-5AF6176422DF}" type="datetime1">
              <a:rPr lang="en-US" smtClean="0">
                <a:solidFill>
                  <a:srgbClr val="FFFFFF"/>
                </a:solidFill>
              </a:rPr>
              <a:t>9/19/2022</a:t>
            </a:fld>
            <a:endParaRPr lang="en-US">
              <a:solidFill>
                <a:srgbClr val="FFFFFF"/>
              </a:solidFill>
            </a:endParaRPr>
          </a:p>
        </p:txBody>
      </p:sp>
      <p:sp>
        <p:nvSpPr>
          <p:cNvPr id="5" name="Footer Placeholder 4">
            <a:extLst>
              <a:ext uri="{FF2B5EF4-FFF2-40B4-BE49-F238E27FC236}">
                <a16:creationId xmlns:a16="http://schemas.microsoft.com/office/drawing/2014/main" id="{7A64263C-E977-2899-4988-C3E21B19E169}"/>
              </a:ext>
            </a:extLst>
          </p:cNvPr>
          <p:cNvSpPr>
            <a:spLocks noGrp="1"/>
          </p:cNvSpPr>
          <p:nvPr>
            <p:ph type="ftr" sz="quarter" idx="11"/>
          </p:nvPr>
        </p:nvSpPr>
        <p:spPr>
          <a:xfrm>
            <a:off x="8074925" y="6407350"/>
            <a:ext cx="3944913" cy="365125"/>
          </a:xfrm>
        </p:spPr>
        <p:txBody>
          <a:bodyPr>
            <a:normAutofit/>
          </a:bodyPr>
          <a:lstStyle/>
          <a:p>
            <a:pPr algn="l">
              <a:spcAft>
                <a:spcPts val="600"/>
              </a:spcAft>
              <a:defRPr/>
            </a:pPr>
            <a:r>
              <a:rPr lang="en-US">
                <a:solidFill>
                  <a:prstClr val="black">
                    <a:tint val="75000"/>
                  </a:prstClr>
                </a:solidFill>
              </a:rPr>
              <a:t>Code Structure: The architecture</a:t>
            </a:r>
          </a:p>
        </p:txBody>
      </p:sp>
      <p:sp>
        <p:nvSpPr>
          <p:cNvPr id="6" name="Slide Number Placeholder 5">
            <a:extLst>
              <a:ext uri="{FF2B5EF4-FFF2-40B4-BE49-F238E27FC236}">
                <a16:creationId xmlns:a16="http://schemas.microsoft.com/office/drawing/2014/main" id="{CF768EA5-F752-1BA2-B87B-7BDE1C84AA72}"/>
              </a:ext>
            </a:extLst>
          </p:cNvPr>
          <p:cNvSpPr>
            <a:spLocks noGrp="1"/>
          </p:cNvSpPr>
          <p:nvPr>
            <p:ph type="sldNum" sz="quarter" idx="12"/>
          </p:nvPr>
        </p:nvSpPr>
        <p:spPr>
          <a:xfrm>
            <a:off x="10047382" y="6356350"/>
            <a:ext cx="1306417"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5</a:t>
            </a:fld>
            <a:endParaRPr lang="en-US">
              <a:solidFill>
                <a:prstClr val="black">
                  <a:tint val="75000"/>
                </a:prstClr>
              </a:solidFill>
            </a:endParaRPr>
          </a:p>
        </p:txBody>
      </p:sp>
      <p:sp>
        <p:nvSpPr>
          <p:cNvPr id="25" name="Rectangle 24">
            <a:extLst>
              <a:ext uri="{FF2B5EF4-FFF2-40B4-BE49-F238E27FC236}">
                <a16:creationId xmlns:a16="http://schemas.microsoft.com/office/drawing/2014/main" id="{9A381B64-7461-2D6D-349C-410D07F03764}"/>
              </a:ext>
            </a:extLst>
          </p:cNvPr>
          <p:cNvSpPr/>
          <p:nvPr/>
        </p:nvSpPr>
        <p:spPr>
          <a:xfrm>
            <a:off x="4978401" y="1697363"/>
            <a:ext cx="6852356" cy="15238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Decisions evolve separately</a:t>
            </a:r>
          </a:p>
        </p:txBody>
      </p:sp>
      <p:sp>
        <p:nvSpPr>
          <p:cNvPr id="26" name="Rectangle 25">
            <a:extLst>
              <a:ext uri="{FF2B5EF4-FFF2-40B4-BE49-F238E27FC236}">
                <a16:creationId xmlns:a16="http://schemas.microsoft.com/office/drawing/2014/main" id="{1F6A53BC-A50A-9B70-6DC3-107C7CA9ECCB}"/>
              </a:ext>
            </a:extLst>
          </p:cNvPr>
          <p:cNvSpPr/>
          <p:nvPr/>
        </p:nvSpPr>
        <p:spPr>
          <a:xfrm>
            <a:off x="4978400" y="3293886"/>
            <a:ext cx="6852356" cy="15238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Technology can change leading to better decisions</a:t>
            </a:r>
          </a:p>
        </p:txBody>
      </p:sp>
      <p:sp>
        <p:nvSpPr>
          <p:cNvPr id="27" name="Rectangle 26">
            <a:extLst>
              <a:ext uri="{FF2B5EF4-FFF2-40B4-BE49-F238E27FC236}">
                <a16:creationId xmlns:a16="http://schemas.microsoft.com/office/drawing/2014/main" id="{16A49199-3848-0D81-6F6A-324159D47902}"/>
              </a:ext>
            </a:extLst>
          </p:cNvPr>
          <p:cNvSpPr/>
          <p:nvPr/>
        </p:nvSpPr>
        <p:spPr>
          <a:xfrm>
            <a:off x="4978399" y="4934506"/>
            <a:ext cx="6852356" cy="152384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dirty="0"/>
              <a:t>Concepts easier to explain in isolation</a:t>
            </a:r>
          </a:p>
        </p:txBody>
      </p:sp>
    </p:spTree>
    <p:extLst>
      <p:ext uri="{BB962C8B-B14F-4D97-AF65-F5344CB8AC3E}">
        <p14:creationId xmlns:p14="http://schemas.microsoft.com/office/powerpoint/2010/main" val="930599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reeform: Shape 26">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Arc 28">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4" name="Rectangle 30">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32">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a:xfrm>
            <a:off x="860742" y="1124988"/>
            <a:ext cx="4425962" cy="2387600"/>
          </a:xfrm>
        </p:spPr>
        <p:txBody>
          <a:bodyPr vert="horz" lIns="91440" tIns="45720" rIns="91440" bIns="45720" rtlCol="0" anchor="b">
            <a:normAutofit/>
          </a:bodyPr>
          <a:lstStyle/>
          <a:p>
            <a:pPr algn="l"/>
            <a:r>
              <a:rPr lang="en-US" sz="6000" kern="1200">
                <a:solidFill>
                  <a:schemeClr val="tx1"/>
                </a:solidFill>
                <a:latin typeface="+mj-lt"/>
                <a:ea typeface="+mj-ea"/>
                <a:cs typeface="+mj-cs"/>
              </a:rPr>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a:xfrm>
            <a:off x="838200" y="6356350"/>
            <a:ext cx="1492155" cy="365125"/>
          </a:xfrm>
        </p:spPr>
        <p:txBody>
          <a:bodyPr vert="horz" lIns="91440" tIns="45720" rIns="91440" bIns="45720" rtlCol="0" anchor="ctr">
            <a:normAutofit/>
          </a:bodyPr>
          <a:lstStyle/>
          <a:p>
            <a:pPr>
              <a:spcAft>
                <a:spcPts val="600"/>
              </a:spcAft>
              <a:defRPr/>
            </a:pPr>
            <a:fld id="{FA99E3B6-30B9-4E54-B008-5902265C6CDC}" type="datetime1">
              <a:rPr lang="en-US">
                <a:solidFill>
                  <a:prstClr val="black">
                    <a:tint val="75000"/>
                  </a:prstClr>
                </a:solidFill>
                <a:latin typeface="Calibri" panose="020F0502020204030204"/>
              </a:rPr>
              <a:pPr>
                <a:spcAft>
                  <a:spcPts val="600"/>
                </a:spcAft>
                <a:defRPr/>
              </a:pPr>
              <a:t>9/19/2022</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a:xfrm>
            <a:off x="2732964" y="6356350"/>
            <a:ext cx="2553741"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Code Structure: The workspace</a:t>
            </a:r>
          </a:p>
        </p:txBody>
      </p:sp>
      <p:pic>
        <p:nvPicPr>
          <p:cNvPr id="8" name="Picture 7" descr="Aerial view of a highway near the ocean">
            <a:extLst>
              <a:ext uri="{FF2B5EF4-FFF2-40B4-BE49-F238E27FC236}">
                <a16:creationId xmlns:a16="http://schemas.microsoft.com/office/drawing/2014/main" id="{1CDD27C6-A11D-6C46-78AC-537CEBAFA67A}"/>
              </a:ext>
            </a:extLst>
          </p:cNvPr>
          <p:cNvPicPr>
            <a:picLocks noChangeAspect="1"/>
          </p:cNvPicPr>
          <p:nvPr/>
        </p:nvPicPr>
        <p:blipFill rotWithShape="1">
          <a:blip r:embed="rId2"/>
          <a:srcRect l="17458" r="11914"/>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7"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white"/>
                </a:solidFill>
                <a:latin typeface="Calibri" panose="020F0502020204030204"/>
              </a:rPr>
              <a:pPr>
                <a:spcAft>
                  <a:spcPts val="600"/>
                </a:spcAft>
                <a:defRPr/>
              </a:pPr>
              <a:t>50</a:t>
            </a:fld>
            <a:endParaRPr lang="en-US">
              <a:solidFill>
                <a:prstClr val="white"/>
              </a:solidFill>
              <a:latin typeface="Calibri" panose="020F0502020204030204"/>
            </a:endParaRPr>
          </a:p>
        </p:txBody>
      </p:sp>
    </p:spTree>
    <p:extLst>
      <p:ext uri="{BB962C8B-B14F-4D97-AF65-F5344CB8AC3E}">
        <p14:creationId xmlns:p14="http://schemas.microsoft.com/office/powerpoint/2010/main" val="31647028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C2AAD4-B3B6-1F68-7F4F-2B31F577C21F}"/>
              </a:ext>
            </a:extLst>
          </p:cNvPr>
          <p:cNvSpPr>
            <a:spLocks noGrp="1"/>
          </p:cNvSpPr>
          <p:nvPr>
            <p:ph type="dt" sz="half" idx="10"/>
          </p:nvPr>
        </p:nvSpPr>
        <p:spPr/>
        <p:txBody>
          <a:bodyPr/>
          <a:lstStyle/>
          <a:p>
            <a:pPr>
              <a:defRPr/>
            </a:pPr>
            <a:fld id="{B5354599-F2FF-4167-A945-B1775971F5AA}"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3BE161C-02B4-D273-99B2-2C00682ED1CF}"/>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AD5B22F-BF1E-D035-9307-9B6A356BB6B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51</a:t>
            </a:fld>
            <a:endParaRPr lang="en-US" dirty="0">
              <a:solidFill>
                <a:prstClr val="black">
                  <a:tint val="75000"/>
                </a:prstClr>
              </a:solidFill>
            </a:endParaRPr>
          </a:p>
        </p:txBody>
      </p:sp>
      <p:sp>
        <p:nvSpPr>
          <p:cNvPr id="9" name="Title 8">
            <a:extLst>
              <a:ext uri="{FF2B5EF4-FFF2-40B4-BE49-F238E27FC236}">
                <a16:creationId xmlns:a16="http://schemas.microsoft.com/office/drawing/2014/main" id="{2761C8B6-D9D7-AA2D-FCF1-8160B8889556}"/>
              </a:ext>
            </a:extLst>
          </p:cNvPr>
          <p:cNvSpPr>
            <a:spLocks noGrp="1"/>
          </p:cNvSpPr>
          <p:nvPr>
            <p:ph type="title"/>
          </p:nvPr>
        </p:nvSpPr>
        <p:spPr/>
        <p:txBody>
          <a:bodyPr/>
          <a:lstStyle/>
          <a:p>
            <a:r>
              <a:rPr lang="en-CA" dirty="0"/>
              <a:t>1-Enterprise concerns</a:t>
            </a:r>
          </a:p>
        </p:txBody>
      </p:sp>
      <p:graphicFrame>
        <p:nvGraphicFramePr>
          <p:cNvPr id="26" name="Content Placeholder 2">
            <a:extLst>
              <a:ext uri="{FF2B5EF4-FFF2-40B4-BE49-F238E27FC236}">
                <a16:creationId xmlns:a16="http://schemas.microsoft.com/office/drawing/2014/main" id="{8BA283CD-3D4D-45E6-9D67-E6EA509054BB}"/>
              </a:ext>
            </a:extLst>
          </p:cNvPr>
          <p:cNvGraphicFramePr>
            <a:graphicFrameLocks/>
          </p:cNvGraphicFramePr>
          <p:nvPr>
            <p:extLst>
              <p:ext uri="{D42A27DB-BD31-4B8C-83A1-F6EECF244321}">
                <p14:modId xmlns:p14="http://schemas.microsoft.com/office/powerpoint/2010/main" val="2055326464"/>
              </p:ext>
            </p:extLst>
          </p:nvPr>
        </p:nvGraphicFramePr>
        <p:xfrm>
          <a:off x="919480" y="1527989"/>
          <a:ext cx="10515600" cy="4205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12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graphicEl>
                                              <a:dgm id="{2115EFE7-BD59-477D-B629-E769581E1246}"/>
                                            </p:graphicEl>
                                          </p:spTgt>
                                        </p:tgtEl>
                                        <p:attrNameLst>
                                          <p:attrName>style.visibility</p:attrName>
                                        </p:attrNameLst>
                                      </p:cBhvr>
                                      <p:to>
                                        <p:strVal val="visible"/>
                                      </p:to>
                                    </p:set>
                                    <p:animEffect transition="in" filter="fade">
                                      <p:cBhvr>
                                        <p:cTn id="7" dur="500"/>
                                        <p:tgtEl>
                                          <p:spTgt spid="26">
                                            <p:graphicEl>
                                              <a:dgm id="{2115EFE7-BD59-477D-B629-E769581E124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graphicEl>
                                              <a:dgm id="{657943B3-70BB-48EA-8E10-2D5230CDB371}"/>
                                            </p:graphicEl>
                                          </p:spTgt>
                                        </p:tgtEl>
                                        <p:attrNameLst>
                                          <p:attrName>style.visibility</p:attrName>
                                        </p:attrNameLst>
                                      </p:cBhvr>
                                      <p:to>
                                        <p:strVal val="visible"/>
                                      </p:to>
                                    </p:set>
                                    <p:animEffect transition="in" filter="fade">
                                      <p:cBhvr>
                                        <p:cTn id="10" dur="500"/>
                                        <p:tgtEl>
                                          <p:spTgt spid="26">
                                            <p:graphicEl>
                                              <a:dgm id="{657943B3-70BB-48EA-8E10-2D5230CDB371}"/>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graphicEl>
                                              <a:dgm id="{B74BC406-45C6-4DD6-87BA-923756814C16}"/>
                                            </p:graphicEl>
                                          </p:spTgt>
                                        </p:tgtEl>
                                        <p:attrNameLst>
                                          <p:attrName>style.visibility</p:attrName>
                                        </p:attrNameLst>
                                      </p:cBhvr>
                                      <p:to>
                                        <p:strVal val="visible"/>
                                      </p:to>
                                    </p:set>
                                    <p:animEffect transition="in" filter="fade">
                                      <p:cBhvr>
                                        <p:cTn id="13" dur="500"/>
                                        <p:tgtEl>
                                          <p:spTgt spid="26">
                                            <p:graphicEl>
                                              <a:dgm id="{B74BC406-45C6-4DD6-87BA-923756814C1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graphicEl>
                                              <a:dgm id="{72DF0A25-6976-4C63-B8D1-F74D3C6FAED5}"/>
                                            </p:graphicEl>
                                          </p:spTgt>
                                        </p:tgtEl>
                                        <p:attrNameLst>
                                          <p:attrName>style.visibility</p:attrName>
                                        </p:attrNameLst>
                                      </p:cBhvr>
                                      <p:to>
                                        <p:strVal val="visible"/>
                                      </p:to>
                                    </p:set>
                                    <p:animEffect transition="in" filter="fade">
                                      <p:cBhvr>
                                        <p:cTn id="18" dur="500"/>
                                        <p:tgtEl>
                                          <p:spTgt spid="26">
                                            <p:graphicEl>
                                              <a:dgm id="{72DF0A25-6976-4C63-B8D1-F74D3C6FAED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graphicEl>
                                              <a:dgm id="{7E9FE336-499B-4950-AC05-789CC3A7372E}"/>
                                            </p:graphicEl>
                                          </p:spTgt>
                                        </p:tgtEl>
                                        <p:attrNameLst>
                                          <p:attrName>style.visibility</p:attrName>
                                        </p:attrNameLst>
                                      </p:cBhvr>
                                      <p:to>
                                        <p:strVal val="visible"/>
                                      </p:to>
                                    </p:set>
                                    <p:animEffect transition="in" filter="fade">
                                      <p:cBhvr>
                                        <p:cTn id="21" dur="500"/>
                                        <p:tgtEl>
                                          <p:spTgt spid="26">
                                            <p:graphicEl>
                                              <a:dgm id="{7E9FE336-499B-4950-AC05-789CC3A7372E}"/>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graphicEl>
                                              <a:dgm id="{BAA74279-D0E7-470E-965D-8EBFDE119886}"/>
                                            </p:graphicEl>
                                          </p:spTgt>
                                        </p:tgtEl>
                                        <p:attrNameLst>
                                          <p:attrName>style.visibility</p:attrName>
                                        </p:attrNameLst>
                                      </p:cBhvr>
                                      <p:to>
                                        <p:strVal val="visible"/>
                                      </p:to>
                                    </p:set>
                                    <p:animEffect transition="in" filter="fade">
                                      <p:cBhvr>
                                        <p:cTn id="24" dur="500"/>
                                        <p:tgtEl>
                                          <p:spTgt spid="26">
                                            <p:graphicEl>
                                              <a:dgm id="{BAA74279-D0E7-470E-965D-8EBFDE11988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graphicEl>
                                              <a:dgm id="{D1D76262-8D25-40A9-B208-1AA6A505149F}"/>
                                            </p:graphicEl>
                                          </p:spTgt>
                                        </p:tgtEl>
                                        <p:attrNameLst>
                                          <p:attrName>style.visibility</p:attrName>
                                        </p:attrNameLst>
                                      </p:cBhvr>
                                      <p:to>
                                        <p:strVal val="visible"/>
                                      </p:to>
                                    </p:set>
                                    <p:animEffect transition="in" filter="fade">
                                      <p:cBhvr>
                                        <p:cTn id="29" dur="500"/>
                                        <p:tgtEl>
                                          <p:spTgt spid="26">
                                            <p:graphicEl>
                                              <a:dgm id="{D1D76262-8D25-40A9-B208-1AA6A505149F}"/>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graphicEl>
                                              <a:dgm id="{9BE218DA-967B-4B4A-905A-7F8B0D19C308}"/>
                                            </p:graphicEl>
                                          </p:spTgt>
                                        </p:tgtEl>
                                        <p:attrNameLst>
                                          <p:attrName>style.visibility</p:attrName>
                                        </p:attrNameLst>
                                      </p:cBhvr>
                                      <p:to>
                                        <p:strVal val="visible"/>
                                      </p:to>
                                    </p:set>
                                    <p:animEffect transition="in" filter="fade">
                                      <p:cBhvr>
                                        <p:cTn id="32" dur="500"/>
                                        <p:tgtEl>
                                          <p:spTgt spid="26">
                                            <p:graphicEl>
                                              <a:dgm id="{9BE218DA-967B-4B4A-905A-7F8B0D19C308}"/>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graphicEl>
                                              <a:dgm id="{71BA7CB6-6104-4A11-8EFC-DE3261ADB3EE}"/>
                                            </p:graphicEl>
                                          </p:spTgt>
                                        </p:tgtEl>
                                        <p:attrNameLst>
                                          <p:attrName>style.visibility</p:attrName>
                                        </p:attrNameLst>
                                      </p:cBhvr>
                                      <p:to>
                                        <p:strVal val="visible"/>
                                      </p:to>
                                    </p:set>
                                    <p:animEffect transition="in" filter="fade">
                                      <p:cBhvr>
                                        <p:cTn id="35" dur="500"/>
                                        <p:tgtEl>
                                          <p:spTgt spid="26">
                                            <p:graphicEl>
                                              <a:dgm id="{71BA7CB6-6104-4A11-8EFC-DE3261ADB3EE}"/>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graphicEl>
                                              <a:dgm id="{C324C3DA-86D8-4AFD-8E98-60A2F3E58A00}"/>
                                            </p:graphicEl>
                                          </p:spTgt>
                                        </p:tgtEl>
                                        <p:attrNameLst>
                                          <p:attrName>style.visibility</p:attrName>
                                        </p:attrNameLst>
                                      </p:cBhvr>
                                      <p:to>
                                        <p:strVal val="visible"/>
                                      </p:to>
                                    </p:set>
                                    <p:animEffect transition="in" filter="fade">
                                      <p:cBhvr>
                                        <p:cTn id="40" dur="500"/>
                                        <p:tgtEl>
                                          <p:spTgt spid="26">
                                            <p:graphicEl>
                                              <a:dgm id="{C324C3DA-86D8-4AFD-8E98-60A2F3E58A0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graphicEl>
                                              <a:dgm id="{F04C615E-CEDF-4C17-97D9-98AE94A49AEE}"/>
                                            </p:graphicEl>
                                          </p:spTgt>
                                        </p:tgtEl>
                                        <p:attrNameLst>
                                          <p:attrName>style.visibility</p:attrName>
                                        </p:attrNameLst>
                                      </p:cBhvr>
                                      <p:to>
                                        <p:strVal val="visible"/>
                                      </p:to>
                                    </p:set>
                                    <p:animEffect transition="in" filter="fade">
                                      <p:cBhvr>
                                        <p:cTn id="43" dur="500"/>
                                        <p:tgtEl>
                                          <p:spTgt spid="26">
                                            <p:graphicEl>
                                              <a:dgm id="{F04C615E-CEDF-4C17-97D9-98AE94A49AEE}"/>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graphicEl>
                                              <a:dgm id="{4CB128A3-A5F5-4813-8BC3-4375C04E0FE5}"/>
                                            </p:graphicEl>
                                          </p:spTgt>
                                        </p:tgtEl>
                                        <p:attrNameLst>
                                          <p:attrName>style.visibility</p:attrName>
                                        </p:attrNameLst>
                                      </p:cBhvr>
                                      <p:to>
                                        <p:strVal val="visible"/>
                                      </p:to>
                                    </p:set>
                                    <p:animEffect transition="in" filter="fade">
                                      <p:cBhvr>
                                        <p:cTn id="46" dur="500"/>
                                        <p:tgtEl>
                                          <p:spTgt spid="26">
                                            <p:graphicEl>
                                              <a:dgm id="{4CB128A3-A5F5-4813-8BC3-4375C04E0F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CA21849-16A5-4E06-0E08-8A43DBEFCAFC}"/>
              </a:ext>
            </a:extLst>
          </p:cNvPr>
          <p:cNvSpPr>
            <a:spLocks noGrp="1"/>
          </p:cNvSpPr>
          <p:nvPr>
            <p:ph type="title"/>
          </p:nvPr>
        </p:nvSpPr>
        <p:spPr/>
        <p:txBody>
          <a:bodyPr/>
          <a:lstStyle/>
          <a:p>
            <a:r>
              <a:rPr lang="en-CA" dirty="0"/>
              <a:t>Fast</a:t>
            </a:r>
          </a:p>
        </p:txBody>
      </p:sp>
      <p:sp>
        <p:nvSpPr>
          <p:cNvPr id="4" name="Text Placeholder 3">
            <a:extLst>
              <a:ext uri="{FF2B5EF4-FFF2-40B4-BE49-F238E27FC236}">
                <a16:creationId xmlns:a16="http://schemas.microsoft.com/office/drawing/2014/main" id="{D5F05A0A-CBE2-C358-1F51-FED6B7EF1DC4}"/>
              </a:ext>
            </a:extLst>
          </p:cNvPr>
          <p:cNvSpPr>
            <a:spLocks noGrp="1"/>
          </p:cNvSpPr>
          <p:nvPr>
            <p:ph type="body" idx="1"/>
          </p:nvPr>
        </p:nvSpPr>
        <p:spPr>
          <a:xfrm>
            <a:off x="836612" y="1370899"/>
            <a:ext cx="3291840" cy="620528"/>
          </a:xfrm>
        </p:spPr>
        <p:txBody>
          <a:bodyPr>
            <a:normAutofit fontScale="92500" lnSpcReduction="20000"/>
          </a:bodyPr>
          <a:lstStyle/>
          <a:p>
            <a:r>
              <a:rPr lang="en-CA" dirty="0"/>
              <a:t>Distributed task execution</a:t>
            </a:r>
          </a:p>
        </p:txBody>
      </p:sp>
      <p:sp>
        <p:nvSpPr>
          <p:cNvPr id="6" name="Text Placeholder 5">
            <a:extLst>
              <a:ext uri="{FF2B5EF4-FFF2-40B4-BE49-F238E27FC236}">
                <a16:creationId xmlns:a16="http://schemas.microsoft.com/office/drawing/2014/main" id="{90E2897E-25A3-B435-BA9E-4C3D5BF2FA39}"/>
              </a:ext>
            </a:extLst>
          </p:cNvPr>
          <p:cNvSpPr>
            <a:spLocks noGrp="1"/>
          </p:cNvSpPr>
          <p:nvPr>
            <p:ph type="body" sz="quarter" idx="3"/>
          </p:nvPr>
        </p:nvSpPr>
        <p:spPr>
          <a:xfrm>
            <a:off x="4500524" y="1356185"/>
            <a:ext cx="3291840" cy="572001"/>
          </a:xfrm>
        </p:spPr>
        <p:txBody>
          <a:bodyPr>
            <a:normAutofit fontScale="92500" lnSpcReduction="20000"/>
          </a:bodyPr>
          <a:lstStyle/>
          <a:p>
            <a:r>
              <a:rPr lang="en-CA" dirty="0"/>
              <a:t>Local computation caching</a:t>
            </a:r>
          </a:p>
        </p:txBody>
      </p:sp>
      <p:sp>
        <p:nvSpPr>
          <p:cNvPr id="7" name="Date Placeholder 6">
            <a:extLst>
              <a:ext uri="{FF2B5EF4-FFF2-40B4-BE49-F238E27FC236}">
                <a16:creationId xmlns:a16="http://schemas.microsoft.com/office/drawing/2014/main" id="{ED818C5A-BBB0-4179-61DA-1BD913389796}"/>
              </a:ext>
            </a:extLst>
          </p:cNvPr>
          <p:cNvSpPr>
            <a:spLocks noGrp="1"/>
          </p:cNvSpPr>
          <p:nvPr>
            <p:ph type="dt" sz="half" idx="10"/>
          </p:nvPr>
        </p:nvSpPr>
        <p:spPr/>
        <p:txBody>
          <a:bodyPr/>
          <a:lstStyle/>
          <a:p>
            <a:pPr>
              <a:defRPr/>
            </a:pPr>
            <a:fld id="{7A7F956B-8C9E-46A7-86AC-5D19E027BFC5}" type="datetime1">
              <a:rPr lang="en-US" smtClean="0">
                <a:solidFill>
                  <a:prstClr val="black">
                    <a:tint val="75000"/>
                  </a:prstClr>
                </a:solidFill>
              </a:rPr>
              <a:t>9/19/2022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2492CD87-4464-5F41-91F7-CAE9956FC411}"/>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DE6B62AE-FD6F-4E7A-2A27-A6AA33F84C9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52</a:t>
            </a:fld>
            <a:endParaRPr lang="en-US" dirty="0">
              <a:solidFill>
                <a:prstClr val="black">
                  <a:tint val="75000"/>
                </a:prstClr>
              </a:solidFill>
            </a:endParaRPr>
          </a:p>
        </p:txBody>
      </p:sp>
      <p:sp>
        <p:nvSpPr>
          <p:cNvPr id="11" name="Text Placeholder 10">
            <a:extLst>
              <a:ext uri="{FF2B5EF4-FFF2-40B4-BE49-F238E27FC236}">
                <a16:creationId xmlns:a16="http://schemas.microsoft.com/office/drawing/2014/main" id="{4EE3D696-C504-CBEE-463D-06E5B5C5EB37}"/>
              </a:ext>
            </a:extLst>
          </p:cNvPr>
          <p:cNvSpPr>
            <a:spLocks noGrp="1"/>
          </p:cNvSpPr>
          <p:nvPr>
            <p:ph type="body" sz="quarter" idx="13"/>
          </p:nvPr>
        </p:nvSpPr>
        <p:spPr>
          <a:xfrm>
            <a:off x="8164436" y="1370899"/>
            <a:ext cx="2177876" cy="484521"/>
          </a:xfrm>
        </p:spPr>
        <p:txBody>
          <a:bodyPr/>
          <a:lstStyle/>
          <a:p>
            <a:r>
              <a:rPr lang="en-CA" dirty="0"/>
              <a:t>Affected!</a:t>
            </a:r>
          </a:p>
        </p:txBody>
      </p:sp>
      <p:pic>
        <p:nvPicPr>
          <p:cNvPr id="23" name="Content Placeholder 22">
            <a:extLst>
              <a:ext uri="{FF2B5EF4-FFF2-40B4-BE49-F238E27FC236}">
                <a16:creationId xmlns:a16="http://schemas.microsoft.com/office/drawing/2014/main" id="{E031AA64-5094-A098-DCE2-696657A8C516}"/>
              </a:ext>
            </a:extLst>
          </p:cNvPr>
          <p:cNvPicPr>
            <a:picLocks noGrp="1" noChangeAspect="1"/>
          </p:cNvPicPr>
          <p:nvPr>
            <p:ph sz="half" idx="2"/>
          </p:nvPr>
        </p:nvPicPr>
        <p:blipFill>
          <a:blip r:embed="rId3"/>
          <a:stretch>
            <a:fillRect/>
          </a:stretch>
        </p:blipFill>
        <p:spPr>
          <a:xfrm>
            <a:off x="864480" y="2209281"/>
            <a:ext cx="3292475" cy="3277820"/>
          </a:xfrm>
          <a:prstGeom prst="rect">
            <a:avLst/>
          </a:prstGeom>
        </p:spPr>
      </p:pic>
      <p:pic>
        <p:nvPicPr>
          <p:cNvPr id="29" name="Picture 2" descr="Nrwl Nx 6.1: Better Dev Ergonomics, Faster Builds | by Victor Savkin | Nrwl">
            <a:extLst>
              <a:ext uri="{FF2B5EF4-FFF2-40B4-BE49-F238E27FC236}">
                <a16:creationId xmlns:a16="http://schemas.microsoft.com/office/drawing/2014/main" id="{0A22FBCB-3311-C500-9F5E-01D5DDC87B91}"/>
              </a:ext>
            </a:extLst>
          </p:cNvPr>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bwMode="auto">
          <a:xfrm>
            <a:off x="8059739" y="2301691"/>
            <a:ext cx="2570324" cy="368458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B96B8C6A-8C24-4BD3-FC8C-AF9201BC78C8}"/>
              </a:ext>
            </a:extLst>
          </p:cNvPr>
          <p:cNvPicPr>
            <a:picLocks noChangeAspect="1"/>
          </p:cNvPicPr>
          <p:nvPr/>
        </p:nvPicPr>
        <p:blipFill>
          <a:blip r:embed="rId5"/>
          <a:stretch>
            <a:fillRect/>
          </a:stretch>
        </p:blipFill>
        <p:spPr>
          <a:xfrm>
            <a:off x="4603307" y="1870939"/>
            <a:ext cx="2548053" cy="1539327"/>
          </a:xfrm>
          <a:prstGeom prst="rect">
            <a:avLst/>
          </a:prstGeom>
        </p:spPr>
      </p:pic>
      <p:pic>
        <p:nvPicPr>
          <p:cNvPr id="1024" name="Picture 1023">
            <a:extLst>
              <a:ext uri="{FF2B5EF4-FFF2-40B4-BE49-F238E27FC236}">
                <a16:creationId xmlns:a16="http://schemas.microsoft.com/office/drawing/2014/main" id="{635DE49C-2D2F-1F45-588E-D030255A9E5A}"/>
              </a:ext>
            </a:extLst>
          </p:cNvPr>
          <p:cNvPicPr>
            <a:picLocks noChangeAspect="1"/>
          </p:cNvPicPr>
          <p:nvPr/>
        </p:nvPicPr>
        <p:blipFill>
          <a:blip r:embed="rId6"/>
          <a:stretch>
            <a:fillRect/>
          </a:stretch>
        </p:blipFill>
        <p:spPr>
          <a:xfrm>
            <a:off x="4754660" y="3559846"/>
            <a:ext cx="2396700" cy="1941969"/>
          </a:xfrm>
          <a:prstGeom prst="rect">
            <a:avLst/>
          </a:prstGeom>
        </p:spPr>
      </p:pic>
      <p:pic>
        <p:nvPicPr>
          <p:cNvPr id="27" name="Content Placeholder 26">
            <a:extLst>
              <a:ext uri="{FF2B5EF4-FFF2-40B4-BE49-F238E27FC236}">
                <a16:creationId xmlns:a16="http://schemas.microsoft.com/office/drawing/2014/main" id="{23E241C7-9DB9-5CA5-C4FA-ECF1A2B92577}"/>
              </a:ext>
            </a:extLst>
          </p:cNvPr>
          <p:cNvPicPr>
            <a:picLocks noGrp="1" noChangeAspect="1"/>
          </p:cNvPicPr>
          <p:nvPr>
            <p:ph sz="quarter" idx="4"/>
          </p:nvPr>
        </p:nvPicPr>
        <p:blipFill>
          <a:blip r:embed="rId7"/>
          <a:stretch>
            <a:fillRect/>
          </a:stretch>
        </p:blipFill>
        <p:spPr>
          <a:xfrm rot="20144248">
            <a:off x="5350083" y="2332960"/>
            <a:ext cx="1592718" cy="541067"/>
          </a:xfrm>
        </p:spPr>
      </p:pic>
    </p:spTree>
    <p:extLst>
      <p:ext uri="{BB962C8B-B14F-4D97-AF65-F5344CB8AC3E}">
        <p14:creationId xmlns:p14="http://schemas.microsoft.com/office/powerpoint/2010/main" val="36219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ED818C5A-BBB0-4179-61DA-1BD913389796}"/>
              </a:ext>
            </a:extLst>
          </p:cNvPr>
          <p:cNvSpPr>
            <a:spLocks noGrp="1"/>
          </p:cNvSpPr>
          <p:nvPr>
            <p:ph type="dt" sz="half" idx="10"/>
          </p:nvPr>
        </p:nvSpPr>
        <p:spPr/>
        <p:txBody>
          <a:bodyPr/>
          <a:lstStyle/>
          <a:p>
            <a:pPr>
              <a:defRPr/>
            </a:pPr>
            <a:fld id="{417E5D7C-6EB4-47A4-8A31-474CC34AF1C8}" type="datetime1">
              <a:rPr lang="en-US" smtClean="0">
                <a:solidFill>
                  <a:prstClr val="black">
                    <a:tint val="75000"/>
                  </a:prstClr>
                </a:solidFill>
              </a:rPr>
              <a:t>9/19/2022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2492CD87-4464-5F41-91F7-CAE9956FC411}"/>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DE6B62AE-FD6F-4E7A-2A27-A6AA33F84C9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53</a:t>
            </a:fld>
            <a:endParaRPr lang="en-US" dirty="0">
              <a:solidFill>
                <a:prstClr val="black">
                  <a:tint val="75000"/>
                </a:prstClr>
              </a:solidFill>
            </a:endParaRPr>
          </a:p>
        </p:txBody>
      </p:sp>
      <p:sp>
        <p:nvSpPr>
          <p:cNvPr id="12" name="Title 11">
            <a:extLst>
              <a:ext uri="{FF2B5EF4-FFF2-40B4-BE49-F238E27FC236}">
                <a16:creationId xmlns:a16="http://schemas.microsoft.com/office/drawing/2014/main" id="{4CA21849-16A5-4E06-0E08-8A43DBEFCAFC}"/>
              </a:ext>
            </a:extLst>
          </p:cNvPr>
          <p:cNvSpPr>
            <a:spLocks noGrp="1"/>
          </p:cNvSpPr>
          <p:nvPr>
            <p:ph type="title"/>
          </p:nvPr>
        </p:nvSpPr>
        <p:spPr/>
        <p:txBody>
          <a:bodyPr>
            <a:normAutofit/>
          </a:bodyPr>
          <a:lstStyle/>
          <a:p>
            <a:r>
              <a:rPr lang="en-CA" dirty="0"/>
              <a:t>Fast-Detecting affected projects/packages</a:t>
            </a:r>
            <a:br>
              <a:rPr lang="en-CA" dirty="0"/>
            </a:br>
            <a:endParaRPr lang="en-CA" dirty="0"/>
          </a:p>
        </p:txBody>
      </p:sp>
      <p:pic>
        <p:nvPicPr>
          <p:cNvPr id="19" name="Picture 18">
            <a:extLst>
              <a:ext uri="{FF2B5EF4-FFF2-40B4-BE49-F238E27FC236}">
                <a16:creationId xmlns:a16="http://schemas.microsoft.com/office/drawing/2014/main" id="{88848CC2-85A9-960F-8FA1-B892FFD3B716}"/>
              </a:ext>
            </a:extLst>
          </p:cNvPr>
          <p:cNvPicPr>
            <a:picLocks noChangeAspect="1"/>
          </p:cNvPicPr>
          <p:nvPr/>
        </p:nvPicPr>
        <p:blipFill>
          <a:blip r:embed="rId3"/>
          <a:stretch>
            <a:fillRect/>
          </a:stretch>
        </p:blipFill>
        <p:spPr>
          <a:xfrm>
            <a:off x="1008277" y="1277383"/>
            <a:ext cx="9964523" cy="4808910"/>
          </a:xfrm>
          <a:prstGeom prst="rect">
            <a:avLst/>
          </a:prstGeom>
        </p:spPr>
      </p:pic>
    </p:spTree>
    <p:extLst>
      <p:ext uri="{BB962C8B-B14F-4D97-AF65-F5344CB8AC3E}">
        <p14:creationId xmlns:p14="http://schemas.microsoft.com/office/powerpoint/2010/main" val="1188059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96D729-4405-83B7-3F8D-EADA18EE845A}"/>
              </a:ext>
            </a:extLst>
          </p:cNvPr>
          <p:cNvSpPr>
            <a:spLocks noGrp="1"/>
          </p:cNvSpPr>
          <p:nvPr>
            <p:ph type="dt" sz="half" idx="10"/>
          </p:nvPr>
        </p:nvSpPr>
        <p:spPr/>
        <p:txBody>
          <a:bodyPr/>
          <a:lstStyle/>
          <a:p>
            <a:pPr>
              <a:defRPr/>
            </a:pPr>
            <a:fld id="{A4A25629-7B66-4F88-BEA3-C40860FA8C1F}" type="datetime1">
              <a:rPr lang="en-US" smtClean="0">
                <a:solidFill>
                  <a:prstClr val="black">
                    <a:tint val="75000"/>
                  </a:prstClr>
                </a:solidFill>
              </a:rPr>
              <a:t>9/19/2022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57CAAAAB-AA81-5D62-67A6-E3C31BAF89A2}"/>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1C87EECE-93BB-6560-4CE9-3A01DD8EF47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54</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66169ACA-F0BC-A2F1-6767-FAAA12396F2E}"/>
              </a:ext>
            </a:extLst>
          </p:cNvPr>
          <p:cNvSpPr>
            <a:spLocks noGrp="1"/>
          </p:cNvSpPr>
          <p:nvPr>
            <p:ph type="title"/>
          </p:nvPr>
        </p:nvSpPr>
        <p:spPr/>
        <p:txBody>
          <a:bodyPr/>
          <a:lstStyle/>
          <a:p>
            <a:r>
              <a:rPr lang="en-CA" dirty="0"/>
              <a:t>Dependencies constraints</a:t>
            </a:r>
          </a:p>
        </p:txBody>
      </p:sp>
      <p:pic>
        <p:nvPicPr>
          <p:cNvPr id="8" name="Picture 7">
            <a:extLst>
              <a:ext uri="{FF2B5EF4-FFF2-40B4-BE49-F238E27FC236}">
                <a16:creationId xmlns:a16="http://schemas.microsoft.com/office/drawing/2014/main" id="{21A83C1E-E822-C09D-9A9A-46827CA6A63F}"/>
              </a:ext>
            </a:extLst>
          </p:cNvPr>
          <p:cNvPicPr>
            <a:picLocks noChangeAspect="1"/>
          </p:cNvPicPr>
          <p:nvPr/>
        </p:nvPicPr>
        <p:blipFill>
          <a:blip r:embed="rId2"/>
          <a:stretch>
            <a:fillRect/>
          </a:stretch>
        </p:blipFill>
        <p:spPr>
          <a:xfrm>
            <a:off x="3902398" y="1423345"/>
            <a:ext cx="4848570" cy="3783453"/>
          </a:xfrm>
          <a:prstGeom prst="rect">
            <a:avLst/>
          </a:prstGeom>
        </p:spPr>
      </p:pic>
      <p:pic>
        <p:nvPicPr>
          <p:cNvPr id="10" name="Picture 9">
            <a:extLst>
              <a:ext uri="{FF2B5EF4-FFF2-40B4-BE49-F238E27FC236}">
                <a16:creationId xmlns:a16="http://schemas.microsoft.com/office/drawing/2014/main" id="{695DDA46-EC96-12F9-743F-9448A8FFEDAB}"/>
              </a:ext>
            </a:extLst>
          </p:cNvPr>
          <p:cNvPicPr>
            <a:picLocks noChangeAspect="1"/>
          </p:cNvPicPr>
          <p:nvPr/>
        </p:nvPicPr>
        <p:blipFill>
          <a:blip r:embed="rId3"/>
          <a:stretch>
            <a:fillRect/>
          </a:stretch>
        </p:blipFill>
        <p:spPr>
          <a:xfrm>
            <a:off x="2498712" y="5281630"/>
            <a:ext cx="7483488" cy="754445"/>
          </a:xfrm>
          <a:prstGeom prst="rect">
            <a:avLst/>
          </a:prstGeom>
        </p:spPr>
      </p:pic>
    </p:spTree>
    <p:extLst>
      <p:ext uri="{BB962C8B-B14F-4D97-AF65-F5344CB8AC3E}">
        <p14:creationId xmlns:p14="http://schemas.microsoft.com/office/powerpoint/2010/main" val="29560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0AFA40-7D51-0704-82D2-90D90088A8B8}"/>
              </a:ext>
            </a:extLst>
          </p:cNvPr>
          <p:cNvSpPr>
            <a:spLocks noGrp="1"/>
          </p:cNvSpPr>
          <p:nvPr>
            <p:ph type="dt" sz="half" idx="10"/>
          </p:nvPr>
        </p:nvSpPr>
        <p:spPr/>
        <p:txBody>
          <a:bodyPr/>
          <a:lstStyle/>
          <a:p>
            <a:pPr>
              <a:defRPr/>
            </a:pPr>
            <a:fld id="{C818A879-1FC7-467A-BCCF-E301AD94FB91}" type="datetime1">
              <a:rPr lang="en-US" smtClean="0">
                <a:solidFill>
                  <a:prstClr val="black">
                    <a:tint val="75000"/>
                  </a:prstClr>
                </a:solidFill>
              </a:rPr>
              <a:t>9/19/2022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6AD23A41-56DD-5A18-1397-D4852A26C3B4}"/>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246871E3-5326-C3EA-AF7C-8C6AAC00F44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55</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428ED03B-D458-A9CE-65B1-C546F647131A}"/>
              </a:ext>
            </a:extLst>
          </p:cNvPr>
          <p:cNvSpPr>
            <a:spLocks noGrp="1"/>
          </p:cNvSpPr>
          <p:nvPr>
            <p:ph type="title"/>
          </p:nvPr>
        </p:nvSpPr>
        <p:spPr>
          <a:xfrm>
            <a:off x="447675" y="365125"/>
            <a:ext cx="10906125" cy="1325563"/>
          </a:xfrm>
        </p:spPr>
        <p:txBody>
          <a:bodyPr/>
          <a:lstStyle/>
          <a:p>
            <a:r>
              <a:rPr lang="en-CA" dirty="0"/>
              <a:t>Dot-net extension for BFF support</a:t>
            </a:r>
          </a:p>
        </p:txBody>
      </p:sp>
      <p:pic>
        <p:nvPicPr>
          <p:cNvPr id="8" name="Picture 7">
            <a:extLst>
              <a:ext uri="{FF2B5EF4-FFF2-40B4-BE49-F238E27FC236}">
                <a16:creationId xmlns:a16="http://schemas.microsoft.com/office/drawing/2014/main" id="{19EBA12A-52FD-70CB-36DB-44A573FCD6F8}"/>
              </a:ext>
            </a:extLst>
          </p:cNvPr>
          <p:cNvPicPr>
            <a:picLocks noChangeAspect="1"/>
          </p:cNvPicPr>
          <p:nvPr/>
        </p:nvPicPr>
        <p:blipFill>
          <a:blip r:embed="rId2"/>
          <a:stretch>
            <a:fillRect/>
          </a:stretch>
        </p:blipFill>
        <p:spPr>
          <a:xfrm>
            <a:off x="180975" y="1690688"/>
            <a:ext cx="8848725" cy="4285506"/>
          </a:xfrm>
          <a:prstGeom prst="rect">
            <a:avLst/>
          </a:prstGeom>
        </p:spPr>
      </p:pic>
      <p:pic>
        <p:nvPicPr>
          <p:cNvPr id="10" name="Picture 9">
            <a:extLst>
              <a:ext uri="{FF2B5EF4-FFF2-40B4-BE49-F238E27FC236}">
                <a16:creationId xmlns:a16="http://schemas.microsoft.com/office/drawing/2014/main" id="{D622080B-5918-E09A-FA48-7C9EBDE78656}"/>
              </a:ext>
            </a:extLst>
          </p:cNvPr>
          <p:cNvPicPr>
            <a:picLocks noChangeAspect="1"/>
          </p:cNvPicPr>
          <p:nvPr/>
        </p:nvPicPr>
        <p:blipFill>
          <a:blip r:embed="rId3"/>
          <a:stretch>
            <a:fillRect/>
          </a:stretch>
        </p:blipFill>
        <p:spPr>
          <a:xfrm>
            <a:off x="9204856" y="1719262"/>
            <a:ext cx="2773187" cy="4256931"/>
          </a:xfrm>
          <a:prstGeom prst="rect">
            <a:avLst/>
          </a:prstGeom>
        </p:spPr>
      </p:pic>
    </p:spTree>
    <p:extLst>
      <p:ext uri="{BB962C8B-B14F-4D97-AF65-F5344CB8AC3E}">
        <p14:creationId xmlns:p14="http://schemas.microsoft.com/office/powerpoint/2010/main" val="2164921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866F-7C38-715D-19F0-071A2B44BFA0}"/>
              </a:ext>
            </a:extLst>
          </p:cNvPr>
          <p:cNvSpPr>
            <a:spLocks noGrp="1"/>
          </p:cNvSpPr>
          <p:nvPr>
            <p:ph type="ctrTitle"/>
          </p:nvPr>
        </p:nvSpPr>
        <p:spPr/>
        <p:txBody>
          <a:bodyPr/>
          <a:lstStyle/>
          <a:p>
            <a:r>
              <a:rPr lang="en-CA" dirty="0"/>
              <a:t>4-Schematics</a:t>
            </a:r>
          </a:p>
        </p:txBody>
      </p:sp>
      <p:sp>
        <p:nvSpPr>
          <p:cNvPr id="7" name="Subtitle 6">
            <a:extLst>
              <a:ext uri="{FF2B5EF4-FFF2-40B4-BE49-F238E27FC236}">
                <a16:creationId xmlns:a16="http://schemas.microsoft.com/office/drawing/2014/main" id="{25661685-261E-263F-8F16-FF2BA3DDB338}"/>
              </a:ext>
            </a:extLst>
          </p:cNvPr>
          <p:cNvSpPr>
            <a:spLocks noGrp="1"/>
          </p:cNvSpPr>
          <p:nvPr>
            <p:ph type="subTitle" idx="1"/>
          </p:nvPr>
        </p:nvSpPr>
        <p:spPr/>
        <p:txBody>
          <a:bodyPr/>
          <a:lstStyle/>
          <a:p>
            <a:r>
              <a:rPr lang="en-CA" dirty="0"/>
              <a:t>Schematics=Generators</a:t>
            </a:r>
          </a:p>
        </p:txBody>
      </p:sp>
      <p:sp>
        <p:nvSpPr>
          <p:cNvPr id="4" name="Date Placeholder 3">
            <a:extLst>
              <a:ext uri="{FF2B5EF4-FFF2-40B4-BE49-F238E27FC236}">
                <a16:creationId xmlns:a16="http://schemas.microsoft.com/office/drawing/2014/main" id="{409B1B2B-920B-86FD-0508-B67294CD5356}"/>
              </a:ext>
            </a:extLst>
          </p:cNvPr>
          <p:cNvSpPr>
            <a:spLocks noGrp="1"/>
          </p:cNvSpPr>
          <p:nvPr>
            <p:ph type="dt" sz="half" idx="4294967295"/>
          </p:nvPr>
        </p:nvSpPr>
        <p:spPr>
          <a:xfrm>
            <a:off x="0" y="6356350"/>
            <a:ext cx="977900" cy="365125"/>
          </a:xfrm>
        </p:spPr>
        <p:txBody>
          <a:bodyPr/>
          <a:lstStyle/>
          <a:p>
            <a:pPr>
              <a:defRPr/>
            </a:pPr>
            <a:fld id="{4B744C76-EBEF-4EE6-9182-D958EEDE346C}"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B850757-8BEB-4A7A-7F16-4C1E920A87EA}"/>
              </a:ext>
            </a:extLst>
          </p:cNvPr>
          <p:cNvSpPr>
            <a:spLocks noGrp="1"/>
          </p:cNvSpPr>
          <p:nvPr>
            <p:ph type="ftr" sz="quarter" idx="4294967295"/>
          </p:nvPr>
        </p:nvSpPr>
        <p:spPr>
          <a:xfrm>
            <a:off x="0" y="6356350"/>
            <a:ext cx="2379663" cy="365125"/>
          </a:xfrm>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9EC1D6A-E3C1-0047-03BB-4340C650E121}"/>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56</a:t>
            </a:fld>
            <a:endParaRPr lang="en-US" dirty="0">
              <a:solidFill>
                <a:prstClr val="black">
                  <a:tint val="75000"/>
                </a:prstClr>
              </a:solidFill>
            </a:endParaRPr>
          </a:p>
        </p:txBody>
      </p:sp>
    </p:spTree>
    <p:extLst>
      <p:ext uri="{BB962C8B-B14F-4D97-AF65-F5344CB8AC3E}">
        <p14:creationId xmlns:p14="http://schemas.microsoft.com/office/powerpoint/2010/main" val="341193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C5C237-444E-80B4-7A68-AF224A6AEAC3}"/>
              </a:ext>
            </a:extLst>
          </p:cNvPr>
          <p:cNvSpPr>
            <a:spLocks noGrp="1"/>
          </p:cNvSpPr>
          <p:nvPr>
            <p:ph type="title"/>
          </p:nvPr>
        </p:nvSpPr>
        <p:spPr/>
        <p:txBody>
          <a:bodyPr/>
          <a:lstStyle/>
          <a:p>
            <a:r>
              <a:rPr lang="en-CA" dirty="0"/>
              <a:t>Plugins: written using </a:t>
            </a:r>
            <a:r>
              <a:rPr lang="en-CA" dirty="0" err="1"/>
              <a:t>Nx</a:t>
            </a:r>
            <a:r>
              <a:rPr lang="en-CA" dirty="0"/>
              <a:t> Devkit</a:t>
            </a:r>
          </a:p>
        </p:txBody>
      </p:sp>
      <p:sp>
        <p:nvSpPr>
          <p:cNvPr id="8" name="Text Placeholder 7">
            <a:extLst>
              <a:ext uri="{FF2B5EF4-FFF2-40B4-BE49-F238E27FC236}">
                <a16:creationId xmlns:a16="http://schemas.microsoft.com/office/drawing/2014/main" id="{FFDA59FB-DDFB-4E85-4B52-BE1F64EF2137}"/>
              </a:ext>
            </a:extLst>
          </p:cNvPr>
          <p:cNvSpPr>
            <a:spLocks noGrp="1"/>
          </p:cNvSpPr>
          <p:nvPr>
            <p:ph type="body" idx="1"/>
          </p:nvPr>
        </p:nvSpPr>
        <p:spPr/>
        <p:txBody>
          <a:bodyPr/>
          <a:lstStyle/>
          <a:p>
            <a:r>
              <a:rPr lang="en-CA" dirty="0"/>
              <a:t>Generators</a:t>
            </a:r>
          </a:p>
        </p:txBody>
      </p:sp>
      <p:sp>
        <p:nvSpPr>
          <p:cNvPr id="9" name="Content Placeholder 8">
            <a:extLst>
              <a:ext uri="{FF2B5EF4-FFF2-40B4-BE49-F238E27FC236}">
                <a16:creationId xmlns:a16="http://schemas.microsoft.com/office/drawing/2014/main" id="{08E4708D-116B-035A-33AE-30324E8817C5}"/>
              </a:ext>
            </a:extLst>
          </p:cNvPr>
          <p:cNvSpPr>
            <a:spLocks noGrp="1"/>
          </p:cNvSpPr>
          <p:nvPr>
            <p:ph sz="half" idx="2"/>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374151"/>
                </a:solidFill>
                <a:effectLst/>
                <a:latin typeface="ui-sans-serif"/>
              </a:rPr>
              <a:t>Generators automate making changes to the file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374151"/>
                </a:solidFill>
                <a:effectLst/>
                <a:latin typeface="ui-sans-serif"/>
              </a:rPr>
              <a:t>Anytime you run </a:t>
            </a:r>
            <a:r>
              <a:rPr kumimoji="0" lang="en-US" altLang="en-US" b="1" i="0" u="none" strike="noStrike" cap="none" normalizeH="0" baseline="0" dirty="0" err="1">
                <a:ln>
                  <a:noFill/>
                </a:ln>
                <a:solidFill>
                  <a:srgbClr val="374151"/>
                </a:solidFill>
                <a:effectLst/>
                <a:latin typeface="InputMono"/>
              </a:rPr>
              <a:t>nx</a:t>
            </a:r>
            <a:r>
              <a:rPr kumimoji="0" lang="en-US" altLang="en-US" b="1" i="0" u="none" strike="noStrike" cap="none" normalizeH="0" baseline="0" dirty="0">
                <a:ln>
                  <a:noFill/>
                </a:ln>
                <a:solidFill>
                  <a:srgbClr val="374151"/>
                </a:solidFill>
                <a:effectLst/>
                <a:latin typeface="InputMono"/>
              </a:rPr>
              <a:t> generate ...</a:t>
            </a:r>
            <a:r>
              <a:rPr kumimoji="0" lang="en-US" altLang="en-US" sz="2400" b="0" i="0" u="none" strike="noStrike" cap="none" normalizeH="0" baseline="0" dirty="0">
                <a:ln>
                  <a:noFill/>
                </a:ln>
                <a:solidFill>
                  <a:srgbClr val="374151"/>
                </a:solidFill>
                <a:effectLst/>
                <a:latin typeface="ui-sans-serif"/>
              </a:rPr>
              <a:t>, you invoke a generator.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374151"/>
                </a:solidFill>
                <a:effectLst/>
                <a:latin typeface="ui-sans-serif"/>
              </a:rPr>
              <a:t>They are used to create/update applications, libraries, components, and more.</a:t>
            </a:r>
          </a:p>
        </p:txBody>
      </p:sp>
      <p:sp>
        <p:nvSpPr>
          <p:cNvPr id="10" name="Text Placeholder 9">
            <a:extLst>
              <a:ext uri="{FF2B5EF4-FFF2-40B4-BE49-F238E27FC236}">
                <a16:creationId xmlns:a16="http://schemas.microsoft.com/office/drawing/2014/main" id="{8459CDD6-71CF-2E82-51AE-40DCB49749BD}"/>
              </a:ext>
            </a:extLst>
          </p:cNvPr>
          <p:cNvSpPr>
            <a:spLocks noGrp="1"/>
          </p:cNvSpPr>
          <p:nvPr>
            <p:ph type="body" sz="quarter" idx="3"/>
          </p:nvPr>
        </p:nvSpPr>
        <p:spPr/>
        <p:txBody>
          <a:bodyPr/>
          <a:lstStyle/>
          <a:p>
            <a:r>
              <a:rPr lang="en-CA" dirty="0"/>
              <a:t>Executors</a:t>
            </a:r>
          </a:p>
        </p:txBody>
      </p:sp>
      <p:sp>
        <p:nvSpPr>
          <p:cNvPr id="11" name="Content Placeholder 10">
            <a:extLst>
              <a:ext uri="{FF2B5EF4-FFF2-40B4-BE49-F238E27FC236}">
                <a16:creationId xmlns:a16="http://schemas.microsoft.com/office/drawing/2014/main" id="{7BC74669-BB5E-906E-1385-449091893A46}"/>
              </a:ext>
            </a:extLst>
          </p:cNvPr>
          <p:cNvSpPr>
            <a:spLocks noGrp="1"/>
          </p:cNvSpPr>
          <p:nvPr>
            <p:ph sz="quarter" idx="4"/>
          </p:nvPr>
        </p:nvSpPr>
        <p:spPr/>
        <p:txBody>
          <a:bodyPr/>
          <a:lstStyle/>
          <a:p>
            <a:r>
              <a:rPr lang="en-CA" b="0" i="0" dirty="0">
                <a:solidFill>
                  <a:srgbClr val="374151"/>
                </a:solidFill>
                <a:effectLst/>
                <a:latin typeface="ui-sans-serif"/>
              </a:rPr>
              <a:t>Executors perform actions on your code. This can include building, </a:t>
            </a:r>
            <a:r>
              <a:rPr lang="en-CA" b="1" i="0" dirty="0">
                <a:solidFill>
                  <a:srgbClr val="374151"/>
                </a:solidFill>
                <a:effectLst/>
                <a:latin typeface="ui-sans-serif"/>
              </a:rPr>
              <a:t>linting</a:t>
            </a:r>
            <a:r>
              <a:rPr lang="en-CA" b="0" i="0" dirty="0">
                <a:solidFill>
                  <a:srgbClr val="374151"/>
                </a:solidFill>
                <a:effectLst/>
                <a:latin typeface="ui-sans-serif"/>
              </a:rPr>
              <a:t>, </a:t>
            </a:r>
            <a:r>
              <a:rPr lang="en-CA" b="1" i="0" dirty="0">
                <a:solidFill>
                  <a:srgbClr val="374151"/>
                </a:solidFill>
                <a:effectLst/>
                <a:latin typeface="ui-sans-serif"/>
              </a:rPr>
              <a:t>testing</a:t>
            </a:r>
            <a:r>
              <a:rPr lang="en-CA" b="0" i="0" dirty="0">
                <a:solidFill>
                  <a:srgbClr val="374151"/>
                </a:solidFill>
                <a:effectLst/>
                <a:latin typeface="ui-sans-serif"/>
              </a:rPr>
              <a:t>, serving and many other actions.</a:t>
            </a:r>
            <a:endParaRPr lang="en-CA" dirty="0"/>
          </a:p>
        </p:txBody>
      </p:sp>
      <p:sp>
        <p:nvSpPr>
          <p:cNvPr id="4" name="Date Placeholder 3">
            <a:extLst>
              <a:ext uri="{FF2B5EF4-FFF2-40B4-BE49-F238E27FC236}">
                <a16:creationId xmlns:a16="http://schemas.microsoft.com/office/drawing/2014/main" id="{DA9FE602-AEC3-A3F6-B78D-10421865C5BE}"/>
              </a:ext>
            </a:extLst>
          </p:cNvPr>
          <p:cNvSpPr>
            <a:spLocks noGrp="1"/>
          </p:cNvSpPr>
          <p:nvPr>
            <p:ph type="dt" sz="half" idx="10"/>
          </p:nvPr>
        </p:nvSpPr>
        <p:spPr/>
        <p:txBody>
          <a:bodyPr/>
          <a:lstStyle/>
          <a:p>
            <a:pPr>
              <a:defRPr/>
            </a:pPr>
            <a:fld id="{B6B2ACE2-A25F-4E68-B26F-9301BD3BCEE1}"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DE13DD9-D1F2-14C1-216F-AB9CBC65E2B7}"/>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3588793-0373-6C10-4B11-A52CD89DC51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57</a:t>
            </a:fld>
            <a:endParaRPr lang="en-US" dirty="0">
              <a:solidFill>
                <a:prstClr val="black">
                  <a:tint val="75000"/>
                </a:prstClr>
              </a:solidFill>
            </a:endParaRPr>
          </a:p>
        </p:txBody>
      </p:sp>
    </p:spTree>
    <p:extLst>
      <p:ext uri="{BB962C8B-B14F-4D97-AF65-F5344CB8AC3E}">
        <p14:creationId xmlns:p14="http://schemas.microsoft.com/office/powerpoint/2010/main" val="13646410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47CE-2758-10FD-487F-4A66F2339B6D}"/>
              </a:ext>
            </a:extLst>
          </p:cNvPr>
          <p:cNvSpPr>
            <a:spLocks noGrp="1"/>
          </p:cNvSpPr>
          <p:nvPr>
            <p:ph type="title"/>
          </p:nvPr>
        </p:nvSpPr>
        <p:spPr/>
        <p:txBody>
          <a:bodyPr/>
          <a:lstStyle/>
          <a:p>
            <a:r>
              <a:rPr lang="en-CA" dirty="0"/>
              <a:t>Generators?</a:t>
            </a:r>
          </a:p>
        </p:txBody>
      </p:sp>
      <p:sp>
        <p:nvSpPr>
          <p:cNvPr id="3" name="Content Placeholder 2">
            <a:extLst>
              <a:ext uri="{FF2B5EF4-FFF2-40B4-BE49-F238E27FC236}">
                <a16:creationId xmlns:a16="http://schemas.microsoft.com/office/drawing/2014/main" id="{4F5B7A45-9C22-0D58-AEA0-455DE81CF530}"/>
              </a:ext>
            </a:extLst>
          </p:cNvPr>
          <p:cNvSpPr>
            <a:spLocks noGrp="1"/>
          </p:cNvSpPr>
          <p:nvPr>
            <p:ph idx="1"/>
          </p:nvPr>
        </p:nvSpPr>
        <p:spPr/>
        <p:txBody>
          <a:bodyPr/>
          <a:lstStyle/>
          <a:p>
            <a:endParaRPr lang="en-CA"/>
          </a:p>
        </p:txBody>
      </p:sp>
      <p:graphicFrame>
        <p:nvGraphicFramePr>
          <p:cNvPr id="4" name="Content Placeholder 2">
            <a:extLst>
              <a:ext uri="{FF2B5EF4-FFF2-40B4-BE49-F238E27FC236}">
                <a16:creationId xmlns:a16="http://schemas.microsoft.com/office/drawing/2014/main" id="{D3B39499-EFD6-4A5D-28A8-178452A04BF9}"/>
              </a:ext>
            </a:extLst>
          </p:cNvPr>
          <p:cNvGraphicFramePr>
            <a:graphicFrameLocks/>
          </p:cNvGraphicFramePr>
          <p:nvPr>
            <p:extLst>
              <p:ext uri="{D42A27DB-BD31-4B8C-83A1-F6EECF244321}">
                <p14:modId xmlns:p14="http://schemas.microsoft.com/office/powerpoint/2010/main" val="236770502"/>
              </p:ext>
            </p:extLst>
          </p:nvPr>
        </p:nvGraphicFramePr>
        <p:xfrm>
          <a:off x="838200" y="1858163"/>
          <a:ext cx="10515600" cy="385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1EFF61D3-61DB-35D9-F867-AF9FC73DFE54}"/>
              </a:ext>
            </a:extLst>
          </p:cNvPr>
          <p:cNvSpPr>
            <a:spLocks noGrp="1"/>
          </p:cNvSpPr>
          <p:nvPr>
            <p:ph type="dt" sz="half" idx="10"/>
          </p:nvPr>
        </p:nvSpPr>
        <p:spPr/>
        <p:txBody>
          <a:bodyPr/>
          <a:lstStyle/>
          <a:p>
            <a:pPr>
              <a:defRPr/>
            </a:pPr>
            <a:fld id="{52511CB1-9648-4AE0-997A-7C748F031BB1}" type="datetime1">
              <a:rPr lang="en-US" smtClean="0">
                <a:solidFill>
                  <a:prstClr val="black">
                    <a:tint val="75000"/>
                  </a:prstClr>
                </a:solidFill>
              </a:rPr>
              <a:t>9/19/2022</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A2EBA7A6-29D5-B807-A5F8-02E4DDB0A84E}"/>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9195E70-696B-6A26-FAA6-6B7D5DB1FD1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58</a:t>
            </a:fld>
            <a:endParaRPr lang="en-US" dirty="0">
              <a:solidFill>
                <a:prstClr val="black">
                  <a:tint val="75000"/>
                </a:prstClr>
              </a:solidFill>
            </a:endParaRPr>
          </a:p>
        </p:txBody>
      </p:sp>
    </p:spTree>
    <p:extLst>
      <p:ext uri="{BB962C8B-B14F-4D97-AF65-F5344CB8AC3E}">
        <p14:creationId xmlns:p14="http://schemas.microsoft.com/office/powerpoint/2010/main" val="362195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C63C-4B09-A7B6-40F5-2912F4C53333}"/>
              </a:ext>
            </a:extLst>
          </p:cNvPr>
          <p:cNvSpPr>
            <a:spLocks noGrp="1"/>
          </p:cNvSpPr>
          <p:nvPr>
            <p:ph type="title"/>
          </p:nvPr>
        </p:nvSpPr>
        <p:spPr>
          <a:xfrm>
            <a:off x="838200" y="365126"/>
            <a:ext cx="10515600" cy="966016"/>
          </a:xfrm>
        </p:spPr>
        <p:txBody>
          <a:bodyPr/>
          <a:lstStyle/>
          <a:p>
            <a:r>
              <a:rPr lang="en-CA" dirty="0" err="1"/>
              <a:t>Nx</a:t>
            </a:r>
            <a:r>
              <a:rPr lang="en-CA" dirty="0"/>
              <a:t> Plugin Generators</a:t>
            </a:r>
          </a:p>
        </p:txBody>
      </p:sp>
      <p:sp>
        <p:nvSpPr>
          <p:cNvPr id="3" name="Date Placeholder 2">
            <a:extLst>
              <a:ext uri="{FF2B5EF4-FFF2-40B4-BE49-F238E27FC236}">
                <a16:creationId xmlns:a16="http://schemas.microsoft.com/office/drawing/2014/main" id="{BDF073D5-11B5-CBE9-CBEC-90C6BDFBE60B}"/>
              </a:ext>
            </a:extLst>
          </p:cNvPr>
          <p:cNvSpPr>
            <a:spLocks noGrp="1"/>
          </p:cNvSpPr>
          <p:nvPr>
            <p:ph type="dt" sz="half" idx="10"/>
          </p:nvPr>
        </p:nvSpPr>
        <p:spPr/>
        <p:txBody>
          <a:bodyPr/>
          <a:lstStyle/>
          <a:p>
            <a:pPr>
              <a:defRPr/>
            </a:pPr>
            <a:fld id="{6CBACC1A-1205-4554-BF2C-9F9FE5DB6700}"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659313CD-474E-98A5-BF87-FCEE4D8FDE4D}"/>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AFCF745C-E321-032F-ECDD-FC6D26BA14B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59</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CD973562-00C5-A374-2D34-89F2479A7C1B}"/>
              </a:ext>
            </a:extLst>
          </p:cNvPr>
          <p:cNvPicPr>
            <a:picLocks noChangeAspect="1"/>
          </p:cNvPicPr>
          <p:nvPr/>
        </p:nvPicPr>
        <p:blipFill>
          <a:blip r:embed="rId3"/>
          <a:stretch>
            <a:fillRect/>
          </a:stretch>
        </p:blipFill>
        <p:spPr>
          <a:xfrm>
            <a:off x="5567479" y="1727715"/>
            <a:ext cx="6536031" cy="3297218"/>
          </a:xfrm>
          <a:prstGeom prst="rect">
            <a:avLst/>
          </a:prstGeom>
        </p:spPr>
      </p:pic>
      <p:pic>
        <p:nvPicPr>
          <p:cNvPr id="7" name="Content Placeholder 9">
            <a:extLst>
              <a:ext uri="{FF2B5EF4-FFF2-40B4-BE49-F238E27FC236}">
                <a16:creationId xmlns:a16="http://schemas.microsoft.com/office/drawing/2014/main" id="{DE62926E-F789-C45C-0255-A545AE573373}"/>
              </a:ext>
            </a:extLst>
          </p:cNvPr>
          <p:cNvPicPr>
            <a:picLocks noGrp="1" noChangeAspect="1"/>
          </p:cNvPicPr>
          <p:nvPr>
            <p:ph idx="1"/>
          </p:nvPr>
        </p:nvPicPr>
        <p:blipFill>
          <a:blip r:embed="rId4"/>
          <a:stretch>
            <a:fillRect/>
          </a:stretch>
        </p:blipFill>
        <p:spPr>
          <a:xfrm>
            <a:off x="178136" y="1738196"/>
            <a:ext cx="5188209" cy="3286737"/>
          </a:xfrm>
        </p:spPr>
      </p:pic>
    </p:spTree>
    <p:extLst>
      <p:ext uri="{BB962C8B-B14F-4D97-AF65-F5344CB8AC3E}">
        <p14:creationId xmlns:p14="http://schemas.microsoft.com/office/powerpoint/2010/main" val="1742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Freeform: Shape 2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Arc 2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44" name="Rectangle 24">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26">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6E014B-3036-A709-CA85-F58204854FD5}"/>
              </a:ext>
            </a:extLst>
          </p:cNvPr>
          <p:cNvSpPr>
            <a:spLocks noGrp="1"/>
          </p:cNvSpPr>
          <p:nvPr>
            <p:ph type="title"/>
          </p:nvPr>
        </p:nvSpPr>
        <p:spPr>
          <a:xfrm>
            <a:off x="860742" y="1124988"/>
            <a:ext cx="4425962" cy="2387600"/>
          </a:xfrm>
        </p:spPr>
        <p:txBody>
          <a:bodyPr vert="horz" lIns="91440" tIns="45720" rIns="91440" bIns="45720" rtlCol="0" anchor="b">
            <a:normAutofit/>
          </a:bodyPr>
          <a:lstStyle/>
          <a:p>
            <a:r>
              <a:rPr lang="en-US" sz="6000" kern="1200">
                <a:solidFill>
                  <a:schemeClr val="tx1"/>
                </a:solidFill>
                <a:latin typeface="+mj-lt"/>
                <a:ea typeface="+mj-ea"/>
                <a:cs typeface="+mj-cs"/>
              </a:rPr>
              <a:t>High-level</a:t>
            </a:r>
            <a:br>
              <a:rPr lang="en-US" sz="6000" kern="1200">
                <a:solidFill>
                  <a:schemeClr val="tx1"/>
                </a:solidFill>
                <a:latin typeface="+mj-lt"/>
                <a:ea typeface="+mj-ea"/>
                <a:cs typeface="+mj-cs"/>
              </a:rPr>
            </a:br>
            <a:r>
              <a:rPr lang="en-US" sz="6000" kern="1200">
                <a:solidFill>
                  <a:schemeClr val="tx1"/>
                </a:solidFill>
                <a:latin typeface="+mj-lt"/>
                <a:ea typeface="+mj-ea"/>
                <a:cs typeface="+mj-cs"/>
              </a:rPr>
              <a:t>architecture</a:t>
            </a:r>
          </a:p>
        </p:txBody>
      </p:sp>
      <p:sp>
        <p:nvSpPr>
          <p:cNvPr id="7" name="Content Placeholder 6">
            <a:extLst>
              <a:ext uri="{FF2B5EF4-FFF2-40B4-BE49-F238E27FC236}">
                <a16:creationId xmlns:a16="http://schemas.microsoft.com/office/drawing/2014/main" id="{57B31AE5-403F-E86A-87ED-27394FB65138}"/>
              </a:ext>
            </a:extLst>
          </p:cNvPr>
          <p:cNvSpPr>
            <a:spLocks noGrp="1"/>
          </p:cNvSpPr>
          <p:nvPr>
            <p:ph idx="1"/>
          </p:nvPr>
        </p:nvSpPr>
        <p:spPr>
          <a:xfrm>
            <a:off x="860742" y="3633691"/>
            <a:ext cx="4425962" cy="1655762"/>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30 000 ft (may be 10 000 ft!)</a:t>
            </a:r>
          </a:p>
        </p:txBody>
      </p:sp>
      <p:sp>
        <p:nvSpPr>
          <p:cNvPr id="4" name="Date Placeholder 3">
            <a:extLst>
              <a:ext uri="{FF2B5EF4-FFF2-40B4-BE49-F238E27FC236}">
                <a16:creationId xmlns:a16="http://schemas.microsoft.com/office/drawing/2014/main" id="{F0B4E7AD-6309-B8F2-D5FF-D4D269C279FB}"/>
              </a:ext>
            </a:extLst>
          </p:cNvPr>
          <p:cNvSpPr>
            <a:spLocks noGrp="1"/>
          </p:cNvSpPr>
          <p:nvPr>
            <p:ph type="dt" sz="half" idx="10"/>
          </p:nvPr>
        </p:nvSpPr>
        <p:spPr>
          <a:xfrm>
            <a:off x="838200" y="6356350"/>
            <a:ext cx="1492155" cy="365125"/>
          </a:xfrm>
        </p:spPr>
        <p:txBody>
          <a:bodyPr vert="horz" lIns="91440" tIns="45720" rIns="91440" bIns="45720" rtlCol="0" anchor="ctr">
            <a:normAutofit/>
          </a:bodyPr>
          <a:lstStyle/>
          <a:p>
            <a:pPr>
              <a:spcAft>
                <a:spcPts val="600"/>
              </a:spcAft>
              <a:defRPr/>
            </a:pPr>
            <a:fld id="{1F334CA6-0BFD-4EC9-9878-4098677C2175}" type="datetime1">
              <a:rPr lang="en-US" smtClean="0">
                <a:solidFill>
                  <a:prstClr val="black">
                    <a:tint val="75000"/>
                  </a:prstClr>
                </a:solidFill>
                <a:latin typeface="Calibri" panose="020F0502020204030204"/>
              </a:rPr>
              <a:t>9/19/2022</a:t>
            </a:fld>
            <a:endParaRPr lang="en-US">
              <a:solidFill>
                <a:prstClr val="black">
                  <a:tint val="75000"/>
                </a:prstClr>
              </a:solidFill>
              <a:latin typeface="Calibri" panose="020F0502020204030204"/>
            </a:endParaRPr>
          </a:p>
        </p:txBody>
      </p:sp>
      <p:sp>
        <p:nvSpPr>
          <p:cNvPr id="5" name="Footer Placeholder 4">
            <a:extLst>
              <a:ext uri="{FF2B5EF4-FFF2-40B4-BE49-F238E27FC236}">
                <a16:creationId xmlns:a16="http://schemas.microsoft.com/office/drawing/2014/main" id="{70145FF6-4F82-0BB6-8057-24C96ED721DF}"/>
              </a:ext>
            </a:extLst>
          </p:cNvPr>
          <p:cNvSpPr>
            <a:spLocks noGrp="1"/>
          </p:cNvSpPr>
          <p:nvPr>
            <p:ph type="ftr" sz="quarter" idx="11"/>
          </p:nvPr>
        </p:nvSpPr>
        <p:spPr>
          <a:xfrm>
            <a:off x="2732964" y="6356350"/>
            <a:ext cx="2553741"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Code Structure: The architecture</a:t>
            </a:r>
          </a:p>
        </p:txBody>
      </p:sp>
      <p:pic>
        <p:nvPicPr>
          <p:cNvPr id="8" name="Picture 7" descr="Intersecting roads">
            <a:extLst>
              <a:ext uri="{FF2B5EF4-FFF2-40B4-BE49-F238E27FC236}">
                <a16:creationId xmlns:a16="http://schemas.microsoft.com/office/drawing/2014/main" id="{A3565BC2-8E1B-FD74-F067-6817B7DAE47A}"/>
              </a:ext>
            </a:extLst>
          </p:cNvPr>
          <p:cNvPicPr>
            <a:picLocks noChangeAspect="1"/>
          </p:cNvPicPr>
          <p:nvPr/>
        </p:nvPicPr>
        <p:blipFill rotWithShape="1">
          <a:blip r:embed="rId2"/>
          <a:srcRect l="18205" r="11167"/>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7"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9430867D-3703-3615-F10B-5A7F37A6FD2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white"/>
                </a:solidFill>
                <a:latin typeface="Calibri" panose="020F0502020204030204"/>
              </a:rPr>
              <a:pPr>
                <a:spcAft>
                  <a:spcPts val="600"/>
                </a:spcAft>
                <a:defRPr/>
              </a:pPr>
              <a:t>6</a:t>
            </a:fld>
            <a:endParaRPr lang="en-US">
              <a:solidFill>
                <a:prstClr val="white"/>
              </a:solidFill>
              <a:latin typeface="Calibri" panose="020F0502020204030204"/>
            </a:endParaRPr>
          </a:p>
        </p:txBody>
      </p:sp>
    </p:spTree>
    <p:extLst>
      <p:ext uri="{BB962C8B-B14F-4D97-AF65-F5344CB8AC3E}">
        <p14:creationId xmlns:p14="http://schemas.microsoft.com/office/powerpoint/2010/main" val="3705380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9B2B-30CA-FAE8-BC71-DEC620AFF01C}"/>
              </a:ext>
            </a:extLst>
          </p:cNvPr>
          <p:cNvSpPr>
            <a:spLocks noGrp="1"/>
          </p:cNvSpPr>
          <p:nvPr>
            <p:ph type="title"/>
          </p:nvPr>
        </p:nvSpPr>
        <p:spPr/>
        <p:txBody>
          <a:bodyPr/>
          <a:lstStyle/>
          <a:p>
            <a:r>
              <a:rPr lang="en-CA" dirty="0"/>
              <a:t>Update generators: migration</a:t>
            </a:r>
          </a:p>
        </p:txBody>
      </p:sp>
      <p:sp>
        <p:nvSpPr>
          <p:cNvPr id="3" name="Date Placeholder 2">
            <a:extLst>
              <a:ext uri="{FF2B5EF4-FFF2-40B4-BE49-F238E27FC236}">
                <a16:creationId xmlns:a16="http://schemas.microsoft.com/office/drawing/2014/main" id="{C37C5999-62E6-D5B2-BA3B-BFE692070399}"/>
              </a:ext>
            </a:extLst>
          </p:cNvPr>
          <p:cNvSpPr>
            <a:spLocks noGrp="1"/>
          </p:cNvSpPr>
          <p:nvPr>
            <p:ph type="dt" sz="half" idx="10"/>
          </p:nvPr>
        </p:nvSpPr>
        <p:spPr/>
        <p:txBody>
          <a:bodyPr/>
          <a:lstStyle/>
          <a:p>
            <a:pPr>
              <a:defRPr/>
            </a:pPr>
            <a:fld id="{F11768EA-81AF-46B3-B5DC-7F7A82D8C11C}"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7241884C-EF33-3BD1-65C2-9935E627EFE5}"/>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A0EB0E2D-0CE3-86EF-9C1A-BD2473FFFBA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60</a:t>
            </a:fld>
            <a:endParaRPr lang="en-US" dirty="0">
              <a:solidFill>
                <a:prstClr val="black">
                  <a:tint val="75000"/>
                </a:prstClr>
              </a:solidFill>
            </a:endParaRPr>
          </a:p>
        </p:txBody>
      </p:sp>
      <p:pic>
        <p:nvPicPr>
          <p:cNvPr id="10" name="Content Placeholder 9">
            <a:extLst>
              <a:ext uri="{FF2B5EF4-FFF2-40B4-BE49-F238E27FC236}">
                <a16:creationId xmlns:a16="http://schemas.microsoft.com/office/drawing/2014/main" id="{3DDB45A3-42E7-1A59-3E89-C8733520632D}"/>
              </a:ext>
            </a:extLst>
          </p:cNvPr>
          <p:cNvPicPr>
            <a:picLocks noGrp="1" noChangeAspect="1"/>
          </p:cNvPicPr>
          <p:nvPr>
            <p:ph idx="1"/>
          </p:nvPr>
        </p:nvPicPr>
        <p:blipFill>
          <a:blip r:embed="rId2"/>
          <a:stretch>
            <a:fillRect/>
          </a:stretch>
        </p:blipFill>
        <p:spPr>
          <a:xfrm>
            <a:off x="6169283" y="2103006"/>
            <a:ext cx="5492234" cy="2244005"/>
          </a:xfrm>
        </p:spPr>
      </p:pic>
      <p:pic>
        <p:nvPicPr>
          <p:cNvPr id="8" name="Picture 7">
            <a:extLst>
              <a:ext uri="{FF2B5EF4-FFF2-40B4-BE49-F238E27FC236}">
                <a16:creationId xmlns:a16="http://schemas.microsoft.com/office/drawing/2014/main" id="{AC39E3E0-1A6D-A725-B00F-3174745720F5}"/>
              </a:ext>
            </a:extLst>
          </p:cNvPr>
          <p:cNvPicPr>
            <a:picLocks noChangeAspect="1"/>
          </p:cNvPicPr>
          <p:nvPr/>
        </p:nvPicPr>
        <p:blipFill>
          <a:blip r:embed="rId3"/>
          <a:stretch>
            <a:fillRect/>
          </a:stretch>
        </p:blipFill>
        <p:spPr>
          <a:xfrm>
            <a:off x="527566" y="2103005"/>
            <a:ext cx="5493945" cy="2244006"/>
          </a:xfrm>
          <a:prstGeom prst="rect">
            <a:avLst/>
          </a:prstGeom>
        </p:spPr>
      </p:pic>
    </p:spTree>
    <p:extLst>
      <p:ext uri="{BB962C8B-B14F-4D97-AF65-F5344CB8AC3E}">
        <p14:creationId xmlns:p14="http://schemas.microsoft.com/office/powerpoint/2010/main" val="3505823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1FC5-BC31-EAB2-D46E-D9EE43769E20}"/>
              </a:ext>
            </a:extLst>
          </p:cNvPr>
          <p:cNvSpPr>
            <a:spLocks noGrp="1"/>
          </p:cNvSpPr>
          <p:nvPr>
            <p:ph type="title"/>
          </p:nvPr>
        </p:nvSpPr>
        <p:spPr/>
        <p:txBody>
          <a:bodyPr/>
          <a:lstStyle/>
          <a:p>
            <a:r>
              <a:rPr lang="en-CA" dirty="0"/>
              <a:t>Custom Generators:</a:t>
            </a:r>
            <a:br>
              <a:rPr lang="en-CA" dirty="0"/>
            </a:br>
            <a:r>
              <a:rPr lang="en-CA" sz="2800" dirty="0"/>
              <a:t>Endless possibilities &amp; huge value!</a:t>
            </a:r>
          </a:p>
        </p:txBody>
      </p:sp>
      <p:sp>
        <p:nvSpPr>
          <p:cNvPr id="3" name="Date Placeholder 2">
            <a:extLst>
              <a:ext uri="{FF2B5EF4-FFF2-40B4-BE49-F238E27FC236}">
                <a16:creationId xmlns:a16="http://schemas.microsoft.com/office/drawing/2014/main" id="{37E58C75-AA94-837D-0F6B-31346E325207}"/>
              </a:ext>
            </a:extLst>
          </p:cNvPr>
          <p:cNvSpPr>
            <a:spLocks noGrp="1"/>
          </p:cNvSpPr>
          <p:nvPr>
            <p:ph type="dt" sz="half" idx="10"/>
          </p:nvPr>
        </p:nvSpPr>
        <p:spPr/>
        <p:txBody>
          <a:bodyPr/>
          <a:lstStyle/>
          <a:p>
            <a:pPr>
              <a:defRPr/>
            </a:pPr>
            <a:fld id="{1E102300-75C5-402A-AE77-2E596B3405B5}"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97C2478-2D43-C8C8-9FD4-3D271FE24472}"/>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60C2D18-B271-62C7-79AC-8340FD4DD79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61</a:t>
            </a:fld>
            <a:endParaRPr lang="en-US" dirty="0">
              <a:solidFill>
                <a:prstClr val="black">
                  <a:tint val="75000"/>
                </a:prstClr>
              </a:solidFill>
            </a:endParaRP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E2B22D42-2724-CFEE-D263-C4953BAE9739}"/>
              </a:ext>
            </a:extLst>
          </p:cNvPr>
          <p:cNvPicPr>
            <a:picLocks noGrp="1" noChangeAspect="1"/>
          </p:cNvPicPr>
          <p:nvPr>
            <p:ph idx="1"/>
          </p:nvPr>
        </p:nvPicPr>
        <p:blipFill>
          <a:blip r:embed="rId2"/>
          <a:stretch>
            <a:fillRect/>
          </a:stretch>
        </p:blipFill>
        <p:spPr>
          <a:xfrm>
            <a:off x="5963031" y="2035037"/>
            <a:ext cx="5797090" cy="3260863"/>
          </a:xfrm>
        </p:spPr>
      </p:pic>
      <p:sp>
        <p:nvSpPr>
          <p:cNvPr id="9" name="TextBox 8">
            <a:extLst>
              <a:ext uri="{FF2B5EF4-FFF2-40B4-BE49-F238E27FC236}">
                <a16:creationId xmlns:a16="http://schemas.microsoft.com/office/drawing/2014/main" id="{C9ED3F88-1E51-5CF8-6107-BA7C7799E089}"/>
              </a:ext>
            </a:extLst>
          </p:cNvPr>
          <p:cNvSpPr txBox="1"/>
          <p:nvPr/>
        </p:nvSpPr>
        <p:spPr>
          <a:xfrm>
            <a:off x="5798233" y="5459819"/>
            <a:ext cx="4408579" cy="338554"/>
          </a:xfrm>
          <a:prstGeom prst="rect">
            <a:avLst/>
          </a:prstGeom>
          <a:noFill/>
        </p:spPr>
        <p:txBody>
          <a:bodyPr wrap="none" rtlCol="0">
            <a:spAutoFit/>
          </a:bodyPr>
          <a:lstStyle/>
          <a:p>
            <a:r>
              <a:rPr lang="en-CA" sz="1600" dirty="0" err="1">
                <a:latin typeface="Agency FB" panose="020B0503020202020204" pitchFamily="34" charset="0"/>
              </a:rPr>
              <a:t>nx</a:t>
            </a:r>
            <a:r>
              <a:rPr lang="en-CA" sz="1600" dirty="0">
                <a:latin typeface="Agency FB" panose="020B0503020202020204" pitchFamily="34" charset="0"/>
              </a:rPr>
              <a:t> g @pwc/feature:master-detail –style=left-right –sample=yes </a:t>
            </a:r>
          </a:p>
        </p:txBody>
      </p:sp>
      <p:sp>
        <p:nvSpPr>
          <p:cNvPr id="11" name="TextBox 10">
            <a:extLst>
              <a:ext uri="{FF2B5EF4-FFF2-40B4-BE49-F238E27FC236}">
                <a16:creationId xmlns:a16="http://schemas.microsoft.com/office/drawing/2014/main" id="{D4D1383F-66E0-3338-2A12-43BBB8AE82E5}"/>
              </a:ext>
            </a:extLst>
          </p:cNvPr>
          <p:cNvSpPr txBox="1"/>
          <p:nvPr/>
        </p:nvSpPr>
        <p:spPr>
          <a:xfrm>
            <a:off x="990913" y="5459819"/>
            <a:ext cx="2557110" cy="338554"/>
          </a:xfrm>
          <a:prstGeom prst="rect">
            <a:avLst/>
          </a:prstGeom>
          <a:noFill/>
        </p:spPr>
        <p:txBody>
          <a:bodyPr wrap="none" rtlCol="0">
            <a:spAutoFit/>
          </a:bodyPr>
          <a:lstStyle/>
          <a:p>
            <a:r>
              <a:rPr lang="en-CA" sz="1600" dirty="0" err="1">
                <a:latin typeface="Agency FB" panose="020B0503020202020204" pitchFamily="34" charset="0"/>
              </a:rPr>
              <a:t>nx</a:t>
            </a:r>
            <a:r>
              <a:rPr lang="en-CA" sz="1600" dirty="0">
                <a:latin typeface="Agency FB" panose="020B0503020202020204" pitchFamily="34" charset="0"/>
              </a:rPr>
              <a:t> g @pwc/page:form –</a:t>
            </a:r>
            <a:r>
              <a:rPr lang="en-CA" sz="1600" dirty="0" err="1">
                <a:latin typeface="Agency FB" panose="020B0503020202020204" pitchFamily="34" charset="0"/>
              </a:rPr>
              <a:t>withSections</a:t>
            </a:r>
            <a:endParaRPr lang="en-CA" sz="1600" dirty="0">
              <a:latin typeface="Agency FB" panose="020B0503020202020204" pitchFamily="34" charset="0"/>
            </a:endParaRPr>
          </a:p>
        </p:txBody>
      </p:sp>
      <p:pic>
        <p:nvPicPr>
          <p:cNvPr id="13" name="Picture 12">
            <a:extLst>
              <a:ext uri="{FF2B5EF4-FFF2-40B4-BE49-F238E27FC236}">
                <a16:creationId xmlns:a16="http://schemas.microsoft.com/office/drawing/2014/main" id="{ED52B764-E7AA-152E-B5BB-DA56CD03A185}"/>
              </a:ext>
            </a:extLst>
          </p:cNvPr>
          <p:cNvPicPr>
            <a:picLocks noChangeAspect="1"/>
          </p:cNvPicPr>
          <p:nvPr/>
        </p:nvPicPr>
        <p:blipFill>
          <a:blip r:embed="rId3"/>
          <a:stretch>
            <a:fillRect/>
          </a:stretch>
        </p:blipFill>
        <p:spPr>
          <a:xfrm>
            <a:off x="990913" y="1538388"/>
            <a:ext cx="3772156" cy="3825696"/>
          </a:xfrm>
          <a:prstGeom prst="rect">
            <a:avLst/>
          </a:prstGeom>
        </p:spPr>
      </p:pic>
      <p:sp>
        <p:nvSpPr>
          <p:cNvPr id="14" name="TextBox 13">
            <a:extLst>
              <a:ext uri="{FF2B5EF4-FFF2-40B4-BE49-F238E27FC236}">
                <a16:creationId xmlns:a16="http://schemas.microsoft.com/office/drawing/2014/main" id="{3FAC03E6-B886-C433-D5E7-8A557865A080}"/>
              </a:ext>
            </a:extLst>
          </p:cNvPr>
          <p:cNvSpPr txBox="1"/>
          <p:nvPr/>
        </p:nvSpPr>
        <p:spPr>
          <a:xfrm>
            <a:off x="990913" y="5690940"/>
            <a:ext cx="3996607" cy="338554"/>
          </a:xfrm>
          <a:prstGeom prst="rect">
            <a:avLst/>
          </a:prstGeom>
          <a:noFill/>
        </p:spPr>
        <p:txBody>
          <a:bodyPr wrap="none" rtlCol="0">
            <a:spAutoFit/>
          </a:bodyPr>
          <a:lstStyle/>
          <a:p>
            <a:r>
              <a:rPr lang="en-CA" sz="1600" dirty="0" err="1">
                <a:latin typeface="Agency FB" panose="020B0503020202020204" pitchFamily="34" charset="0"/>
              </a:rPr>
              <a:t>nx</a:t>
            </a:r>
            <a:r>
              <a:rPr lang="en-CA" sz="1600" dirty="0">
                <a:latin typeface="Agency FB" panose="020B0503020202020204" pitchFamily="34" charset="0"/>
              </a:rPr>
              <a:t> g @pwc/page:form –</a:t>
            </a:r>
            <a:r>
              <a:rPr lang="en-CA" sz="1600" dirty="0" err="1">
                <a:latin typeface="Agency FB" panose="020B0503020202020204" pitchFamily="34" charset="0"/>
              </a:rPr>
              <a:t>withSections</a:t>
            </a:r>
            <a:r>
              <a:rPr lang="en-CA" sz="1600" dirty="0">
                <a:latin typeface="Agency FB" panose="020B0503020202020204" pitchFamily="34" charset="0"/>
              </a:rPr>
              <a:t> –file=</a:t>
            </a:r>
            <a:r>
              <a:rPr lang="en-CA" sz="1600" dirty="0" err="1">
                <a:latin typeface="Agency FB" panose="020B0503020202020204" pitchFamily="34" charset="0"/>
              </a:rPr>
              <a:t>userProfile.json</a:t>
            </a:r>
            <a:endParaRPr lang="en-CA" sz="1600" dirty="0">
              <a:latin typeface="Agency FB" panose="020B0503020202020204" pitchFamily="34" charset="0"/>
            </a:endParaRPr>
          </a:p>
        </p:txBody>
      </p:sp>
    </p:spTree>
    <p:extLst>
      <p:ext uri="{BB962C8B-B14F-4D97-AF65-F5344CB8AC3E}">
        <p14:creationId xmlns:p14="http://schemas.microsoft.com/office/powerpoint/2010/main" val="2354961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47CE-2758-10FD-487F-4A66F2339B6D}"/>
              </a:ext>
            </a:extLst>
          </p:cNvPr>
          <p:cNvSpPr>
            <a:spLocks noGrp="1"/>
          </p:cNvSpPr>
          <p:nvPr>
            <p:ph type="title"/>
          </p:nvPr>
        </p:nvSpPr>
        <p:spPr/>
        <p:txBody>
          <a:bodyPr/>
          <a:lstStyle/>
          <a:p>
            <a:r>
              <a:rPr lang="en-CA" dirty="0"/>
              <a:t>What you need ?</a:t>
            </a:r>
          </a:p>
        </p:txBody>
      </p:sp>
      <p:sp>
        <p:nvSpPr>
          <p:cNvPr id="5" name="Content Placeholder 4">
            <a:extLst>
              <a:ext uri="{FF2B5EF4-FFF2-40B4-BE49-F238E27FC236}">
                <a16:creationId xmlns:a16="http://schemas.microsoft.com/office/drawing/2014/main" id="{3A887FD7-5EC4-78C2-D4D1-081B048851E3}"/>
              </a:ext>
            </a:extLst>
          </p:cNvPr>
          <p:cNvSpPr>
            <a:spLocks noGrp="1"/>
          </p:cNvSpPr>
          <p:nvPr>
            <p:ph idx="1"/>
          </p:nvPr>
        </p:nvSpPr>
        <p:spPr/>
        <p:txBody>
          <a:bodyPr/>
          <a:lstStyle/>
          <a:p>
            <a:endParaRPr lang="en-CA"/>
          </a:p>
        </p:txBody>
      </p:sp>
      <p:graphicFrame>
        <p:nvGraphicFramePr>
          <p:cNvPr id="4" name="Content Placeholder 2">
            <a:extLst>
              <a:ext uri="{FF2B5EF4-FFF2-40B4-BE49-F238E27FC236}">
                <a16:creationId xmlns:a16="http://schemas.microsoft.com/office/drawing/2014/main" id="{D3B39499-EFD6-4A5D-28A8-178452A04BF9}"/>
              </a:ext>
            </a:extLst>
          </p:cNvPr>
          <p:cNvGraphicFramePr>
            <a:graphicFrameLocks/>
          </p:cNvGraphicFramePr>
          <p:nvPr>
            <p:extLst>
              <p:ext uri="{D42A27DB-BD31-4B8C-83A1-F6EECF244321}">
                <p14:modId xmlns:p14="http://schemas.microsoft.com/office/powerpoint/2010/main" val="965054563"/>
              </p:ext>
            </p:extLst>
          </p:nvPr>
        </p:nvGraphicFramePr>
        <p:xfrm>
          <a:off x="838200" y="1858163"/>
          <a:ext cx="10515600" cy="385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04AE23F7-3BDB-911A-3EDD-51ED19C2EE30}"/>
              </a:ext>
            </a:extLst>
          </p:cNvPr>
          <p:cNvSpPr>
            <a:spLocks noGrp="1"/>
          </p:cNvSpPr>
          <p:nvPr>
            <p:ph type="dt" sz="half" idx="10"/>
          </p:nvPr>
        </p:nvSpPr>
        <p:spPr/>
        <p:txBody>
          <a:bodyPr/>
          <a:lstStyle/>
          <a:p>
            <a:pPr>
              <a:defRPr/>
            </a:pPr>
            <a:fld id="{CD6D1A82-7F7C-41FF-A6F4-2F898AEBE0CF}" type="datetime1">
              <a:rPr lang="en-US" smtClean="0">
                <a:solidFill>
                  <a:prstClr val="black">
                    <a:tint val="75000"/>
                  </a:prstClr>
                </a:solidFill>
              </a:rPr>
              <a:t>9/19/2022</a:t>
            </a:fld>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EE2A4DD8-B7A1-E0CD-0627-7C3FCE1CF820}"/>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CB030C7-FE1D-880C-EFBF-1FCEA005A38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62</a:t>
            </a:fld>
            <a:endParaRPr lang="en-US" dirty="0">
              <a:solidFill>
                <a:prstClr val="black">
                  <a:tint val="75000"/>
                </a:prstClr>
              </a:solidFill>
            </a:endParaRPr>
          </a:p>
        </p:txBody>
      </p:sp>
      <p:sp>
        <p:nvSpPr>
          <p:cNvPr id="10" name="TextBox 9">
            <a:extLst>
              <a:ext uri="{FF2B5EF4-FFF2-40B4-BE49-F238E27FC236}">
                <a16:creationId xmlns:a16="http://schemas.microsoft.com/office/drawing/2014/main" id="{07778490-5DE4-27C6-2711-DF6865AD9C80}"/>
              </a:ext>
            </a:extLst>
          </p:cNvPr>
          <p:cNvSpPr txBox="1"/>
          <p:nvPr/>
        </p:nvSpPr>
        <p:spPr>
          <a:xfrm>
            <a:off x="8496300" y="902496"/>
            <a:ext cx="6096000" cy="369332"/>
          </a:xfrm>
          <a:prstGeom prst="rect">
            <a:avLst/>
          </a:prstGeom>
          <a:noFill/>
        </p:spPr>
        <p:txBody>
          <a:bodyPr wrap="square">
            <a:spAutoFit/>
          </a:bodyPr>
          <a:lstStyle/>
          <a:p>
            <a:r>
              <a:rPr lang="en-CA" sz="1800" dirty="0" err="1">
                <a:latin typeface="Agency FB" panose="020B0503020202020204" pitchFamily="34" charset="0"/>
              </a:rPr>
              <a:t>nx</a:t>
            </a:r>
            <a:r>
              <a:rPr lang="en-CA" sz="1800" dirty="0">
                <a:latin typeface="Agency FB" panose="020B0503020202020204" pitchFamily="34" charset="0"/>
              </a:rPr>
              <a:t> g @pwc/page:form –</a:t>
            </a:r>
            <a:r>
              <a:rPr lang="en-CA" sz="1800" dirty="0" err="1">
                <a:latin typeface="Agency FB" panose="020B0503020202020204" pitchFamily="34" charset="0"/>
              </a:rPr>
              <a:t>withSections</a:t>
            </a:r>
            <a:endParaRPr lang="en-CA" sz="1800" dirty="0">
              <a:latin typeface="Agency FB" panose="020B0503020202020204" pitchFamily="34" charset="0"/>
            </a:endParaRPr>
          </a:p>
        </p:txBody>
      </p:sp>
    </p:spTree>
    <p:extLst>
      <p:ext uri="{BB962C8B-B14F-4D97-AF65-F5344CB8AC3E}">
        <p14:creationId xmlns:p14="http://schemas.microsoft.com/office/powerpoint/2010/main" val="2949425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47CE-2758-10FD-487F-4A66F2339B6D}"/>
              </a:ext>
            </a:extLst>
          </p:cNvPr>
          <p:cNvSpPr>
            <a:spLocks noGrp="1"/>
          </p:cNvSpPr>
          <p:nvPr>
            <p:ph type="title"/>
          </p:nvPr>
        </p:nvSpPr>
        <p:spPr/>
        <p:txBody>
          <a:bodyPr/>
          <a:lstStyle/>
          <a:p>
            <a:r>
              <a:rPr lang="en-CA" dirty="0"/>
              <a:t>What you need ?</a:t>
            </a:r>
          </a:p>
        </p:txBody>
      </p:sp>
      <p:sp>
        <p:nvSpPr>
          <p:cNvPr id="3" name="Text Placeholder 2">
            <a:extLst>
              <a:ext uri="{FF2B5EF4-FFF2-40B4-BE49-F238E27FC236}">
                <a16:creationId xmlns:a16="http://schemas.microsoft.com/office/drawing/2014/main" id="{C8D7AF26-0966-D2DB-88E4-7241B9DFF279}"/>
              </a:ext>
            </a:extLst>
          </p:cNvPr>
          <p:cNvSpPr>
            <a:spLocks noGrp="1"/>
          </p:cNvSpPr>
          <p:nvPr>
            <p:ph type="body" idx="1"/>
          </p:nvPr>
        </p:nvSpPr>
        <p:spPr>
          <a:xfrm>
            <a:off x="839788" y="2155343"/>
            <a:ext cx="3613150" cy="510865"/>
          </a:xfrm>
        </p:spPr>
        <p:txBody>
          <a:bodyPr>
            <a:normAutofit lnSpcReduction="10000"/>
          </a:bodyPr>
          <a:lstStyle/>
          <a:p>
            <a:r>
              <a:rPr lang="en-US" dirty="0"/>
              <a:t>Workspace virtual tree</a:t>
            </a:r>
            <a:endParaRPr lang="en-CA" dirty="0"/>
          </a:p>
        </p:txBody>
      </p:sp>
      <p:pic>
        <p:nvPicPr>
          <p:cNvPr id="16" name="Content Placeholder 15">
            <a:extLst>
              <a:ext uri="{FF2B5EF4-FFF2-40B4-BE49-F238E27FC236}">
                <a16:creationId xmlns:a16="http://schemas.microsoft.com/office/drawing/2014/main" id="{7426C77E-7AAF-DB03-3353-A3F72C2C048D}"/>
              </a:ext>
            </a:extLst>
          </p:cNvPr>
          <p:cNvPicPr>
            <a:picLocks noGrp="1" noChangeAspect="1"/>
          </p:cNvPicPr>
          <p:nvPr>
            <p:ph sz="half" idx="2"/>
          </p:nvPr>
        </p:nvPicPr>
        <p:blipFill>
          <a:blip r:embed="rId2"/>
          <a:stretch>
            <a:fillRect/>
          </a:stretch>
        </p:blipFill>
        <p:spPr>
          <a:xfrm>
            <a:off x="839788" y="2879639"/>
            <a:ext cx="3292475" cy="2935459"/>
          </a:xfrm>
        </p:spPr>
      </p:pic>
      <p:sp>
        <p:nvSpPr>
          <p:cNvPr id="11" name="Text Placeholder 10">
            <a:extLst>
              <a:ext uri="{FF2B5EF4-FFF2-40B4-BE49-F238E27FC236}">
                <a16:creationId xmlns:a16="http://schemas.microsoft.com/office/drawing/2014/main" id="{438D8E1C-2713-A641-A5FD-7EB65D02572E}"/>
              </a:ext>
            </a:extLst>
          </p:cNvPr>
          <p:cNvSpPr>
            <a:spLocks noGrp="1"/>
          </p:cNvSpPr>
          <p:nvPr>
            <p:ph type="body" sz="quarter" idx="3"/>
          </p:nvPr>
        </p:nvSpPr>
        <p:spPr>
          <a:xfrm>
            <a:off x="4457034" y="2196463"/>
            <a:ext cx="3291840" cy="428625"/>
          </a:xfrm>
        </p:spPr>
        <p:txBody>
          <a:bodyPr>
            <a:normAutofit lnSpcReduction="10000"/>
          </a:bodyPr>
          <a:lstStyle/>
          <a:p>
            <a:pPr lvl="0">
              <a:lnSpc>
                <a:spcPct val="100000"/>
              </a:lnSpc>
            </a:pPr>
            <a:r>
              <a:rPr lang="en-US" dirty="0"/>
              <a:t>Schema: parameters</a:t>
            </a:r>
          </a:p>
        </p:txBody>
      </p:sp>
      <p:sp>
        <p:nvSpPr>
          <p:cNvPr id="6" name="Date Placeholder 5">
            <a:extLst>
              <a:ext uri="{FF2B5EF4-FFF2-40B4-BE49-F238E27FC236}">
                <a16:creationId xmlns:a16="http://schemas.microsoft.com/office/drawing/2014/main" id="{04AE23F7-3BDB-911A-3EDD-51ED19C2EE30}"/>
              </a:ext>
            </a:extLst>
          </p:cNvPr>
          <p:cNvSpPr>
            <a:spLocks noGrp="1"/>
          </p:cNvSpPr>
          <p:nvPr>
            <p:ph type="dt" sz="half" idx="10"/>
          </p:nvPr>
        </p:nvSpPr>
        <p:spPr/>
        <p:txBody>
          <a:bodyPr/>
          <a:lstStyle/>
          <a:p>
            <a:pPr>
              <a:defRPr/>
            </a:pPr>
            <a:fld id="{998D9BB1-9147-47FB-B6D1-969377FFA859}" type="datetime1">
              <a:rPr lang="en-US" smtClean="0">
                <a:solidFill>
                  <a:prstClr val="black">
                    <a:tint val="75000"/>
                  </a:prstClr>
                </a:solidFill>
              </a:rPr>
              <a:t>9/19/2022</a:t>
            </a:fld>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EE2A4DD8-B7A1-E0CD-0627-7C3FCE1CF820}"/>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CB030C7-FE1D-880C-EFBF-1FCEA005A38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63</a:t>
            </a:fld>
            <a:endParaRPr lang="en-US" dirty="0">
              <a:solidFill>
                <a:prstClr val="black">
                  <a:tint val="75000"/>
                </a:prstClr>
              </a:solidFill>
            </a:endParaRPr>
          </a:p>
        </p:txBody>
      </p:sp>
      <p:sp>
        <p:nvSpPr>
          <p:cNvPr id="13" name="Text Placeholder 12">
            <a:extLst>
              <a:ext uri="{FF2B5EF4-FFF2-40B4-BE49-F238E27FC236}">
                <a16:creationId xmlns:a16="http://schemas.microsoft.com/office/drawing/2014/main" id="{209EA51F-EE23-65BB-F3C8-F6DA74BBA4F4}"/>
              </a:ext>
            </a:extLst>
          </p:cNvPr>
          <p:cNvSpPr>
            <a:spLocks noGrp="1"/>
          </p:cNvSpPr>
          <p:nvPr>
            <p:ph type="body" sz="quarter" idx="13"/>
          </p:nvPr>
        </p:nvSpPr>
        <p:spPr>
          <a:xfrm>
            <a:off x="8069646" y="2196463"/>
            <a:ext cx="3291840" cy="428625"/>
          </a:xfrm>
        </p:spPr>
        <p:txBody>
          <a:bodyPr/>
          <a:lstStyle/>
          <a:p>
            <a:r>
              <a:rPr lang="en-US" dirty="0"/>
              <a:t>Generator function</a:t>
            </a:r>
          </a:p>
        </p:txBody>
      </p:sp>
      <p:pic>
        <p:nvPicPr>
          <p:cNvPr id="32" name="Content Placeholder 31">
            <a:extLst>
              <a:ext uri="{FF2B5EF4-FFF2-40B4-BE49-F238E27FC236}">
                <a16:creationId xmlns:a16="http://schemas.microsoft.com/office/drawing/2014/main" id="{BDBD3239-F5FA-D1F3-6AD5-46A03A48C5C1}"/>
              </a:ext>
            </a:extLst>
          </p:cNvPr>
          <p:cNvPicPr>
            <a:picLocks noGrp="1" noChangeAspect="1"/>
          </p:cNvPicPr>
          <p:nvPr>
            <p:ph sz="quarter" idx="14"/>
          </p:nvPr>
        </p:nvPicPr>
        <p:blipFill>
          <a:blip r:embed="rId3"/>
          <a:stretch>
            <a:fillRect/>
          </a:stretch>
        </p:blipFill>
        <p:spPr>
          <a:xfrm>
            <a:off x="8388545" y="2879725"/>
            <a:ext cx="2644384" cy="3309938"/>
          </a:xfrm>
        </p:spPr>
      </p:pic>
      <p:pic>
        <p:nvPicPr>
          <p:cNvPr id="30" name="Content Placeholder 29">
            <a:extLst>
              <a:ext uri="{FF2B5EF4-FFF2-40B4-BE49-F238E27FC236}">
                <a16:creationId xmlns:a16="http://schemas.microsoft.com/office/drawing/2014/main" id="{43380A62-A1D3-F2E5-D697-78D0F4A27108}"/>
              </a:ext>
            </a:extLst>
          </p:cNvPr>
          <p:cNvPicPr>
            <a:picLocks noGrp="1" noChangeAspect="1"/>
          </p:cNvPicPr>
          <p:nvPr>
            <p:ph sz="quarter" idx="4"/>
          </p:nvPr>
        </p:nvPicPr>
        <p:blipFill>
          <a:blip r:embed="rId4"/>
          <a:stretch>
            <a:fillRect/>
          </a:stretch>
        </p:blipFill>
        <p:spPr>
          <a:xfrm>
            <a:off x="4452938" y="2879639"/>
            <a:ext cx="3437199" cy="2816856"/>
          </a:xfrm>
          <a:prstGeom prst="rect">
            <a:avLst/>
          </a:prstGeom>
        </p:spPr>
      </p:pic>
      <p:pic>
        <p:nvPicPr>
          <p:cNvPr id="35" name="Graphic 34" descr="Document with solid fill">
            <a:extLst>
              <a:ext uri="{FF2B5EF4-FFF2-40B4-BE49-F238E27FC236}">
                <a16:creationId xmlns:a16="http://schemas.microsoft.com/office/drawing/2014/main" id="{3B8C98A6-C8B1-C1E2-8CD3-65025C498C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8812" y="1340645"/>
            <a:ext cx="914400" cy="914400"/>
          </a:xfrm>
          <a:prstGeom prst="rect">
            <a:avLst/>
          </a:prstGeom>
        </p:spPr>
      </p:pic>
      <p:pic>
        <p:nvPicPr>
          <p:cNvPr id="37" name="Graphic 36" descr="Deciduous tree with solid fill">
            <a:extLst>
              <a:ext uri="{FF2B5EF4-FFF2-40B4-BE49-F238E27FC236}">
                <a16:creationId xmlns:a16="http://schemas.microsoft.com/office/drawing/2014/main" id="{50437C68-96B6-D25A-B6D2-C7BA9A6A96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8632" y="1340645"/>
            <a:ext cx="914400" cy="914400"/>
          </a:xfrm>
          <a:prstGeom prst="rect">
            <a:avLst/>
          </a:prstGeom>
        </p:spPr>
      </p:pic>
      <p:pic>
        <p:nvPicPr>
          <p:cNvPr id="39" name="Graphic 38" descr="Single gear with solid fill">
            <a:extLst>
              <a:ext uri="{FF2B5EF4-FFF2-40B4-BE49-F238E27FC236}">
                <a16:creationId xmlns:a16="http://schemas.microsoft.com/office/drawing/2014/main" id="{B000CE69-136F-5752-27CA-FD1C30A12E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01137" y="1340645"/>
            <a:ext cx="914400" cy="914400"/>
          </a:xfrm>
          <a:prstGeom prst="rect">
            <a:avLst/>
          </a:prstGeom>
        </p:spPr>
      </p:pic>
    </p:spTree>
    <p:extLst>
      <p:ext uri="{BB962C8B-B14F-4D97-AF65-F5344CB8AC3E}">
        <p14:creationId xmlns:p14="http://schemas.microsoft.com/office/powerpoint/2010/main" val="1519847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417E-B94F-9CE5-F6C5-D5BEA5ABF61B}"/>
              </a:ext>
            </a:extLst>
          </p:cNvPr>
          <p:cNvSpPr>
            <a:spLocks noGrp="1"/>
          </p:cNvSpPr>
          <p:nvPr>
            <p:ph type="title"/>
          </p:nvPr>
        </p:nvSpPr>
        <p:spPr/>
        <p:txBody>
          <a:bodyPr/>
          <a:lstStyle/>
          <a:p>
            <a:endParaRPr lang="en-CA"/>
          </a:p>
        </p:txBody>
      </p:sp>
      <p:sp>
        <p:nvSpPr>
          <p:cNvPr id="3" name="Date Placeholder 2">
            <a:extLst>
              <a:ext uri="{FF2B5EF4-FFF2-40B4-BE49-F238E27FC236}">
                <a16:creationId xmlns:a16="http://schemas.microsoft.com/office/drawing/2014/main" id="{88D22BBF-0664-F230-CC94-C1915C508EEF}"/>
              </a:ext>
            </a:extLst>
          </p:cNvPr>
          <p:cNvSpPr>
            <a:spLocks noGrp="1"/>
          </p:cNvSpPr>
          <p:nvPr>
            <p:ph type="dt" sz="half" idx="10"/>
          </p:nvPr>
        </p:nvSpPr>
        <p:spPr/>
        <p:txBody>
          <a:bodyPr/>
          <a:lstStyle/>
          <a:p>
            <a:pPr>
              <a:defRPr/>
            </a:pPr>
            <a:fld id="{C05CA825-A95D-4BD2-8483-62B161C7E8A5}"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2328DA20-5BF4-9CB8-02FA-B4999A82F5A3}"/>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16811747-FEB2-6665-21D5-B10D31370E33}"/>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64</a:t>
            </a:fld>
            <a:endParaRPr lang="en-US" dirty="0">
              <a:solidFill>
                <a:prstClr val="black">
                  <a:tint val="75000"/>
                </a:prstClr>
              </a:solidFill>
            </a:endParaRPr>
          </a:p>
        </p:txBody>
      </p:sp>
      <p:sp>
        <p:nvSpPr>
          <p:cNvPr id="8" name="Rectangle 2">
            <a:extLst>
              <a:ext uri="{FF2B5EF4-FFF2-40B4-BE49-F238E27FC236}">
                <a16:creationId xmlns:a16="http://schemas.microsoft.com/office/drawing/2014/main" id="{27EF1063-9C2A-6607-DB22-E381FC4E12F0}"/>
              </a:ext>
            </a:extLst>
          </p:cNvPr>
          <p:cNvSpPr>
            <a:spLocks noGrp="1" noChangeArrowheads="1"/>
          </p:cNvSpPr>
          <p:nvPr>
            <p:ph idx="1"/>
          </p:nvPr>
        </p:nvSpPr>
        <p:spPr bwMode="auto">
          <a:xfrm>
            <a:off x="838200" y="3428430"/>
            <a:ext cx="10515600" cy="8250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71377" rIns="0" bIns="27137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374151"/>
                </a:solidFill>
                <a:effectLst/>
                <a:latin typeface="InputMono"/>
              </a:rPr>
              <a:t>nx</a:t>
            </a:r>
            <a:r>
              <a:rPr kumimoji="0" lang="en-US" altLang="en-US" sz="1000" b="0" i="0" u="none" strike="noStrike" cap="none" normalizeH="0" baseline="0" dirty="0">
                <a:ln>
                  <a:noFill/>
                </a:ln>
                <a:solidFill>
                  <a:srgbClr val="374151"/>
                </a:solidFill>
                <a:effectLst/>
                <a:latin typeface="InputMono"/>
              </a:rPr>
              <a:t> generate @nrwl/workspace:workspace-generator master-detail-ignite-</a:t>
            </a:r>
            <a:r>
              <a:rPr kumimoji="0" lang="en-US" altLang="en-US" sz="1000" b="0" i="0" u="none" strike="noStrike" cap="none" normalizeH="0" baseline="0" dirty="0" err="1">
                <a:ln>
                  <a:noFill/>
                </a:ln>
                <a:solidFill>
                  <a:srgbClr val="374151"/>
                </a:solidFill>
                <a:effectLst/>
                <a:latin typeface="InputMono"/>
              </a:rPr>
              <a:t>ui</a:t>
            </a:r>
            <a:endParaRPr kumimoji="0" lang="en-US" altLang="en-US" sz="1000" b="0" i="0" u="none" strike="noStrike" cap="none" normalizeH="0" baseline="0" dirty="0">
              <a:ln>
                <a:noFill/>
              </a:ln>
              <a:solidFill>
                <a:srgbClr val="374151"/>
              </a:solidFill>
              <a:effectLst/>
              <a:latin typeface="Input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69577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AF34C-36BE-9442-2E12-7B36DFCCE69C}"/>
              </a:ext>
            </a:extLst>
          </p:cNvPr>
          <p:cNvSpPr>
            <a:spLocks noGrp="1"/>
          </p:cNvSpPr>
          <p:nvPr>
            <p:ph type="title"/>
          </p:nvPr>
        </p:nvSpPr>
        <p:spPr/>
        <p:txBody>
          <a:bodyPr/>
          <a:lstStyle/>
          <a:p>
            <a:r>
              <a:rPr lang="en-CA" dirty="0"/>
              <a:t>ADR-0001</a:t>
            </a:r>
          </a:p>
        </p:txBody>
      </p:sp>
      <p:sp>
        <p:nvSpPr>
          <p:cNvPr id="3" name="Date Placeholder 2">
            <a:extLst>
              <a:ext uri="{FF2B5EF4-FFF2-40B4-BE49-F238E27FC236}">
                <a16:creationId xmlns:a16="http://schemas.microsoft.com/office/drawing/2014/main" id="{651E6CA8-BF4B-568F-4D7E-188519EE0531}"/>
              </a:ext>
            </a:extLst>
          </p:cNvPr>
          <p:cNvSpPr>
            <a:spLocks noGrp="1"/>
          </p:cNvSpPr>
          <p:nvPr>
            <p:ph type="dt" sz="half" idx="10"/>
          </p:nvPr>
        </p:nvSpPr>
        <p:spPr/>
        <p:txBody>
          <a:bodyPr/>
          <a:lstStyle/>
          <a:p>
            <a:pPr>
              <a:defRPr/>
            </a:pPr>
            <a:fld id="{9A511F31-9A6E-4997-A554-29C4481464C8}"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0915A84C-4408-96C8-2CD5-C112CE7DA8FB}"/>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69DF55C1-72A6-7264-45CD-15DB917E9E1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65</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FBF533B-4A69-6440-BA0C-39341EE34D8B}"/>
              </a:ext>
            </a:extLst>
          </p:cNvPr>
          <p:cNvSpPr>
            <a:spLocks noGrp="1"/>
          </p:cNvSpPr>
          <p:nvPr>
            <p:ph idx="1"/>
          </p:nvPr>
        </p:nvSpPr>
        <p:spPr/>
        <p:txBody>
          <a:bodyPr/>
          <a:lstStyle/>
          <a:p>
            <a:r>
              <a:rPr lang="en-CA" dirty="0"/>
              <a:t>Mono repos</a:t>
            </a:r>
          </a:p>
        </p:txBody>
      </p:sp>
    </p:spTree>
    <p:extLst>
      <p:ext uri="{BB962C8B-B14F-4D97-AF65-F5344CB8AC3E}">
        <p14:creationId xmlns:p14="http://schemas.microsoft.com/office/powerpoint/2010/main" val="39787310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48269A-DF0F-B291-0609-2DD3EF7D5D1F}"/>
              </a:ext>
            </a:extLst>
          </p:cNvPr>
          <p:cNvSpPr>
            <a:spLocks noGrp="1"/>
          </p:cNvSpPr>
          <p:nvPr>
            <p:ph type="title"/>
          </p:nvPr>
        </p:nvSpPr>
        <p:spPr/>
        <p:txBody>
          <a:bodyPr vert="horz" lIns="91440" tIns="45720" rIns="91440" bIns="45720" rtlCol="0" anchor="ctr">
            <a:normAutofit/>
          </a:bodyPr>
          <a:lstStyle/>
          <a:p>
            <a:r>
              <a:rPr lang="en-US" kern="1200" dirty="0" err="1">
                <a:solidFill>
                  <a:srgbClr val="FFFFFF"/>
                </a:solidFill>
                <a:latin typeface="+mj-lt"/>
                <a:ea typeface="+mj-ea"/>
                <a:cs typeface="+mj-cs"/>
              </a:rPr>
              <a:t>Nx</a:t>
            </a:r>
            <a:r>
              <a:rPr lang="en-US" kern="1200" dirty="0">
                <a:solidFill>
                  <a:srgbClr val="FFFFFF"/>
                </a:solidFill>
                <a:latin typeface="+mj-lt"/>
                <a:ea typeface="+mj-ea"/>
                <a:cs typeface="+mj-cs"/>
              </a:rPr>
              <a:t> benefits</a:t>
            </a:r>
          </a:p>
        </p:txBody>
      </p:sp>
      <p:sp>
        <p:nvSpPr>
          <p:cNvPr id="5" name="Date Placeholder 4">
            <a:extLst>
              <a:ext uri="{FF2B5EF4-FFF2-40B4-BE49-F238E27FC236}">
                <a16:creationId xmlns:a16="http://schemas.microsoft.com/office/drawing/2014/main" id="{2C94535B-E051-6AC9-B9CA-14BC7B20949B}"/>
              </a:ext>
            </a:extLst>
          </p:cNvPr>
          <p:cNvSpPr>
            <a:spLocks noGrp="1"/>
          </p:cNvSpPr>
          <p:nvPr>
            <p:ph type="dt" sz="half" idx="10"/>
          </p:nvPr>
        </p:nvSpPr>
        <p:spPr/>
        <p:txBody>
          <a:bodyPr vert="horz" lIns="91440" tIns="45720" rIns="91440" bIns="45720" rtlCol="0" anchor="ctr">
            <a:normAutofit/>
          </a:bodyPr>
          <a:lstStyle/>
          <a:p>
            <a:pPr>
              <a:spcAft>
                <a:spcPts val="600"/>
              </a:spcAft>
              <a:defRPr/>
            </a:pPr>
            <a:fld id="{93B3D905-5E64-48B3-8D6C-CF721769C536}" type="datetime1">
              <a:rPr lang="en-US" smtClean="0">
                <a:solidFill>
                  <a:srgbClr val="FFFFFF"/>
                </a:solidFill>
              </a:rPr>
              <a:t>9/19/2022</a:t>
            </a:fld>
            <a:endParaRPr lang="en-US" dirty="0">
              <a:solidFill>
                <a:srgbClr val="FFFFFF"/>
              </a:solidFill>
            </a:endParaRPr>
          </a:p>
        </p:txBody>
      </p:sp>
      <p:sp>
        <p:nvSpPr>
          <p:cNvPr id="6" name="Footer Placeholder 5">
            <a:extLst>
              <a:ext uri="{FF2B5EF4-FFF2-40B4-BE49-F238E27FC236}">
                <a16:creationId xmlns:a16="http://schemas.microsoft.com/office/drawing/2014/main" id="{6EF461BF-E008-7BB9-BB30-2D2298B95F9B}"/>
              </a:ext>
            </a:extLst>
          </p:cNvPr>
          <p:cNvSpPr>
            <a:spLocks noGrp="1"/>
          </p:cNvSpPr>
          <p:nvPr>
            <p:ph type="ftr" sz="quarter" idx="11"/>
          </p:nvPr>
        </p:nvSpPr>
        <p:spPr/>
        <p:txBody>
          <a:bodyPr vert="horz" lIns="91440" tIns="45720" rIns="91440" bIns="45720" rtlCol="0" anchor="ctr">
            <a:normAutofit fontScale="92500"/>
          </a:bodyPr>
          <a:lstStyle/>
          <a:p>
            <a:pPr algn="l">
              <a:spcAft>
                <a:spcPts val="600"/>
              </a:spcAft>
              <a:defRPr/>
            </a:pPr>
            <a:r>
              <a:rPr lang="en-US" kern="1200" cap="none" spc="0" baseline="0">
                <a:solidFill>
                  <a:prstClr val="black">
                    <a:tint val="75000"/>
                  </a:prstClr>
                </a:solidFill>
                <a:latin typeface="+mn-lt"/>
                <a:ea typeface="+mn-ea"/>
                <a:cs typeface="+mn-cs"/>
              </a:rPr>
              <a:t>Code Structure: The architecture</a:t>
            </a:r>
            <a:endParaRPr lang="en-US" kern="1200" cap="none" spc="0" baseline="0" dirty="0">
              <a:solidFill>
                <a:prstClr val="black">
                  <a:tint val="75000"/>
                </a:prstClr>
              </a:solidFill>
              <a:latin typeface="+mn-lt"/>
              <a:ea typeface="+mn-ea"/>
              <a:cs typeface="+mn-cs"/>
            </a:endParaRPr>
          </a:p>
        </p:txBody>
      </p:sp>
      <p:sp>
        <p:nvSpPr>
          <p:cNvPr id="7" name="Slide Number Placeholder 6">
            <a:extLst>
              <a:ext uri="{FF2B5EF4-FFF2-40B4-BE49-F238E27FC236}">
                <a16:creationId xmlns:a16="http://schemas.microsoft.com/office/drawing/2014/main" id="{FBC0B6B6-F75E-364D-B0B8-8B5481648317}"/>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D76B855D-E9CC-4FF8-AD85-6CDC7B89A0DE}" type="slidenum">
              <a:rPr lang="en-US">
                <a:solidFill>
                  <a:prstClr val="black">
                    <a:tint val="75000"/>
                  </a:prstClr>
                </a:solidFill>
              </a:rPr>
              <a:pPr>
                <a:spcAft>
                  <a:spcPts val="600"/>
                </a:spcAft>
                <a:defRPr/>
              </a:pPr>
              <a:t>66</a:t>
            </a:fld>
            <a:endParaRPr lang="en-US">
              <a:solidFill>
                <a:prstClr val="black">
                  <a:tint val="75000"/>
                </a:prstClr>
              </a:solidFill>
            </a:endParaRPr>
          </a:p>
        </p:txBody>
      </p:sp>
      <p:sp>
        <p:nvSpPr>
          <p:cNvPr id="8" name="Content Placeholder 7">
            <a:extLst>
              <a:ext uri="{FF2B5EF4-FFF2-40B4-BE49-F238E27FC236}">
                <a16:creationId xmlns:a16="http://schemas.microsoft.com/office/drawing/2014/main" id="{2AFCA6EB-437D-6113-CA5D-BFAC2BA360DF}"/>
              </a:ext>
            </a:extLst>
          </p:cNvPr>
          <p:cNvSpPr>
            <a:spLocks noGrp="1"/>
          </p:cNvSpPr>
          <p:nvPr>
            <p:ph sz="quarter" idx="13"/>
          </p:nvPr>
        </p:nvSpPr>
        <p:spPr/>
        <p:txBody>
          <a:bodyPr/>
          <a:lstStyle/>
          <a:p>
            <a:endParaRPr lang="en-CA"/>
          </a:p>
        </p:txBody>
      </p:sp>
      <p:sp>
        <p:nvSpPr>
          <p:cNvPr id="9" name="Content Placeholder 8">
            <a:extLst>
              <a:ext uri="{FF2B5EF4-FFF2-40B4-BE49-F238E27FC236}">
                <a16:creationId xmlns:a16="http://schemas.microsoft.com/office/drawing/2014/main" id="{D9701328-4573-37D1-BD16-E0AFA8CDCFE5}"/>
              </a:ext>
            </a:extLst>
          </p:cNvPr>
          <p:cNvSpPr>
            <a:spLocks noGrp="1"/>
          </p:cNvSpPr>
          <p:nvPr>
            <p:ph sz="quarter" idx="14"/>
          </p:nvPr>
        </p:nvSpPr>
        <p:spPr/>
        <p:txBody>
          <a:bodyPr/>
          <a:lstStyle/>
          <a:p>
            <a:endParaRPr lang="en-CA"/>
          </a:p>
        </p:txBody>
      </p:sp>
      <p:sp>
        <p:nvSpPr>
          <p:cNvPr id="10" name="Content Placeholder 9">
            <a:extLst>
              <a:ext uri="{FF2B5EF4-FFF2-40B4-BE49-F238E27FC236}">
                <a16:creationId xmlns:a16="http://schemas.microsoft.com/office/drawing/2014/main" id="{9FEAB8C5-2944-911F-4382-AD23783A3519}"/>
              </a:ext>
            </a:extLst>
          </p:cNvPr>
          <p:cNvSpPr>
            <a:spLocks noGrp="1"/>
          </p:cNvSpPr>
          <p:nvPr>
            <p:ph sz="quarter" idx="15"/>
          </p:nvPr>
        </p:nvSpPr>
        <p:spPr/>
        <p:txBody>
          <a:bodyPr/>
          <a:lstStyle/>
          <a:p>
            <a:endParaRPr lang="en-CA"/>
          </a:p>
        </p:txBody>
      </p:sp>
      <p:grpSp>
        <p:nvGrpSpPr>
          <p:cNvPr id="48" name="Group 47">
            <a:extLst>
              <a:ext uri="{FF2B5EF4-FFF2-40B4-BE49-F238E27FC236}">
                <a16:creationId xmlns:a16="http://schemas.microsoft.com/office/drawing/2014/main" id="{D5594217-69BD-1573-010A-92AACE071AD8}"/>
              </a:ext>
            </a:extLst>
          </p:cNvPr>
          <p:cNvGrpSpPr/>
          <p:nvPr/>
        </p:nvGrpSpPr>
        <p:grpSpPr>
          <a:xfrm>
            <a:off x="4820325" y="1062961"/>
            <a:ext cx="7200000" cy="1080000"/>
            <a:chOff x="0" y="8059"/>
            <a:chExt cx="6303729" cy="1312740"/>
          </a:xfrm>
        </p:grpSpPr>
        <p:sp>
          <p:nvSpPr>
            <p:cNvPr id="49" name="Rectangle: Rounded Corners 48">
              <a:extLst>
                <a:ext uri="{FF2B5EF4-FFF2-40B4-BE49-F238E27FC236}">
                  <a16:creationId xmlns:a16="http://schemas.microsoft.com/office/drawing/2014/main" id="{EC0753E1-8022-95AA-8858-1635544BC0B7}"/>
                </a:ext>
              </a:extLst>
            </p:cNvPr>
            <p:cNvSpPr/>
            <p:nvPr/>
          </p:nvSpPr>
          <p:spPr>
            <a:xfrm>
              <a:off x="0" y="8059"/>
              <a:ext cx="6303729" cy="131274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1" name="Rectangle: Rounded Corners 4">
              <a:extLst>
                <a:ext uri="{FF2B5EF4-FFF2-40B4-BE49-F238E27FC236}">
                  <a16:creationId xmlns:a16="http://schemas.microsoft.com/office/drawing/2014/main" id="{B8261DB7-12EB-20D9-0DA4-E2A9A99332BF}"/>
                </a:ext>
              </a:extLst>
            </p:cNvPr>
            <p:cNvSpPr txBox="1"/>
            <p:nvPr/>
          </p:nvSpPr>
          <p:spPr>
            <a:xfrm>
              <a:off x="64083" y="72142"/>
              <a:ext cx="6175563" cy="11845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endParaRPr lang="en-US" sz="3000" kern="1200" dirty="0"/>
            </a:p>
          </p:txBody>
        </p:sp>
      </p:grpSp>
      <p:grpSp>
        <p:nvGrpSpPr>
          <p:cNvPr id="53" name="Group 52">
            <a:extLst>
              <a:ext uri="{FF2B5EF4-FFF2-40B4-BE49-F238E27FC236}">
                <a16:creationId xmlns:a16="http://schemas.microsoft.com/office/drawing/2014/main" id="{D036CABC-F18C-639F-663F-F05536C7B542}"/>
              </a:ext>
            </a:extLst>
          </p:cNvPr>
          <p:cNvGrpSpPr/>
          <p:nvPr/>
        </p:nvGrpSpPr>
        <p:grpSpPr>
          <a:xfrm>
            <a:off x="4859466" y="2279154"/>
            <a:ext cx="7200001" cy="1080000"/>
            <a:chOff x="-1" y="309938"/>
            <a:chExt cx="6303730" cy="702000"/>
          </a:xfrm>
        </p:grpSpPr>
        <p:sp>
          <p:nvSpPr>
            <p:cNvPr id="55" name="Rectangle: Rounded Corners 54">
              <a:extLst>
                <a:ext uri="{FF2B5EF4-FFF2-40B4-BE49-F238E27FC236}">
                  <a16:creationId xmlns:a16="http://schemas.microsoft.com/office/drawing/2014/main" id="{579D736B-7686-E889-C6BE-8B802C89D1BC}"/>
                </a:ext>
              </a:extLst>
            </p:cNvPr>
            <p:cNvSpPr/>
            <p:nvPr/>
          </p:nvSpPr>
          <p:spPr>
            <a:xfrm>
              <a:off x="0" y="309938"/>
              <a:ext cx="6303729" cy="70200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57" name="Rectangle: Rounded Corners 4">
              <a:extLst>
                <a:ext uri="{FF2B5EF4-FFF2-40B4-BE49-F238E27FC236}">
                  <a16:creationId xmlns:a16="http://schemas.microsoft.com/office/drawing/2014/main" id="{5D7646F3-77A4-46A2-5D0B-374CDAD2F4AB}"/>
                </a:ext>
              </a:extLst>
            </p:cNvPr>
            <p:cNvSpPr txBox="1"/>
            <p:nvPr/>
          </p:nvSpPr>
          <p:spPr>
            <a:xfrm>
              <a:off x="-1" y="377817"/>
              <a:ext cx="6235191" cy="633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dirty="0"/>
            </a:p>
          </p:txBody>
        </p:sp>
      </p:grpSp>
      <p:grpSp>
        <p:nvGrpSpPr>
          <p:cNvPr id="63" name="Group 62">
            <a:extLst>
              <a:ext uri="{FF2B5EF4-FFF2-40B4-BE49-F238E27FC236}">
                <a16:creationId xmlns:a16="http://schemas.microsoft.com/office/drawing/2014/main" id="{0DFE9302-6311-CFCC-4A18-4862226618B2}"/>
              </a:ext>
            </a:extLst>
          </p:cNvPr>
          <p:cNvGrpSpPr/>
          <p:nvPr/>
        </p:nvGrpSpPr>
        <p:grpSpPr>
          <a:xfrm>
            <a:off x="4859467" y="3515258"/>
            <a:ext cx="7200000" cy="1080000"/>
            <a:chOff x="0" y="555098"/>
            <a:chExt cx="6303729" cy="842400"/>
          </a:xfrm>
        </p:grpSpPr>
        <p:sp>
          <p:nvSpPr>
            <p:cNvPr id="64" name="Rectangle: Rounded Corners 63">
              <a:extLst>
                <a:ext uri="{FF2B5EF4-FFF2-40B4-BE49-F238E27FC236}">
                  <a16:creationId xmlns:a16="http://schemas.microsoft.com/office/drawing/2014/main" id="{A5300B17-6FA1-AB33-030C-84D03ADDA3B4}"/>
                </a:ext>
              </a:extLst>
            </p:cNvPr>
            <p:cNvSpPr/>
            <p:nvPr/>
          </p:nvSpPr>
          <p:spPr>
            <a:xfrm>
              <a:off x="0" y="555098"/>
              <a:ext cx="6303729" cy="84240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65" name="Rectangle: Rounded Corners 4">
              <a:extLst>
                <a:ext uri="{FF2B5EF4-FFF2-40B4-BE49-F238E27FC236}">
                  <a16:creationId xmlns:a16="http://schemas.microsoft.com/office/drawing/2014/main" id="{A6936FF0-9EAC-48C3-5EED-8658CBC1DC44}"/>
                </a:ext>
              </a:extLst>
            </p:cNvPr>
            <p:cNvSpPr txBox="1"/>
            <p:nvPr/>
          </p:nvSpPr>
          <p:spPr>
            <a:xfrm>
              <a:off x="41123" y="596221"/>
              <a:ext cx="6221483" cy="7601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CA" sz="3000" kern="1200" dirty="0"/>
                <a:t>Supports computation cache</a:t>
              </a:r>
              <a:endParaRPr lang="en-US" sz="3000" kern="1200" dirty="0"/>
            </a:p>
          </p:txBody>
        </p:sp>
      </p:grpSp>
      <p:grpSp>
        <p:nvGrpSpPr>
          <p:cNvPr id="69" name="Group 68">
            <a:extLst>
              <a:ext uri="{FF2B5EF4-FFF2-40B4-BE49-F238E27FC236}">
                <a16:creationId xmlns:a16="http://schemas.microsoft.com/office/drawing/2014/main" id="{FCD20B1D-E1B1-4EAF-EEAF-03BB747D9816}"/>
              </a:ext>
            </a:extLst>
          </p:cNvPr>
          <p:cNvGrpSpPr/>
          <p:nvPr/>
        </p:nvGrpSpPr>
        <p:grpSpPr>
          <a:xfrm>
            <a:off x="4859466" y="4719247"/>
            <a:ext cx="7200000" cy="1080000"/>
            <a:chOff x="0" y="555098"/>
            <a:chExt cx="6303729" cy="842400"/>
          </a:xfrm>
        </p:grpSpPr>
        <p:sp>
          <p:nvSpPr>
            <p:cNvPr id="70" name="Rectangle: Rounded Corners 69">
              <a:extLst>
                <a:ext uri="{FF2B5EF4-FFF2-40B4-BE49-F238E27FC236}">
                  <a16:creationId xmlns:a16="http://schemas.microsoft.com/office/drawing/2014/main" id="{2C8B20FB-D9E3-9417-5A7C-FC31F5184008}"/>
                </a:ext>
              </a:extLst>
            </p:cNvPr>
            <p:cNvSpPr/>
            <p:nvPr/>
          </p:nvSpPr>
          <p:spPr>
            <a:xfrm>
              <a:off x="0" y="555098"/>
              <a:ext cx="6303729" cy="842400"/>
            </a:xfrm>
            <a:prstGeom prst="roundRect">
              <a:avLst/>
            </a:pr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71" name="Rectangle: Rounded Corners 4">
              <a:extLst>
                <a:ext uri="{FF2B5EF4-FFF2-40B4-BE49-F238E27FC236}">
                  <a16:creationId xmlns:a16="http://schemas.microsoft.com/office/drawing/2014/main" id="{CBFD70ED-47F1-D283-6037-5F4F23AF5414}"/>
                </a:ext>
              </a:extLst>
            </p:cNvPr>
            <p:cNvSpPr txBox="1"/>
            <p:nvPr/>
          </p:nvSpPr>
          <p:spPr>
            <a:xfrm>
              <a:off x="41123" y="596221"/>
              <a:ext cx="6221483" cy="7601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CA" sz="3000" kern="1200" dirty="0"/>
                <a:t>Supports computation cache</a:t>
              </a:r>
              <a:endParaRPr lang="en-US" sz="3000" kern="1200" dirty="0"/>
            </a:p>
          </p:txBody>
        </p:sp>
      </p:grpSp>
    </p:spTree>
    <p:extLst>
      <p:ext uri="{BB962C8B-B14F-4D97-AF65-F5344CB8AC3E}">
        <p14:creationId xmlns:p14="http://schemas.microsoft.com/office/powerpoint/2010/main" val="406529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D0157-8F34-D8CC-527F-6B7ED062A186}"/>
              </a:ext>
            </a:extLst>
          </p:cNvPr>
          <p:cNvSpPr>
            <a:spLocks noGrp="1"/>
          </p:cNvSpPr>
          <p:nvPr>
            <p:ph type="title"/>
          </p:nvPr>
        </p:nvSpPr>
        <p:spPr/>
        <p:txBody>
          <a:bodyPr/>
          <a:lstStyle/>
          <a:p>
            <a:endParaRPr lang="en-CA"/>
          </a:p>
        </p:txBody>
      </p:sp>
      <p:sp>
        <p:nvSpPr>
          <p:cNvPr id="3" name="Date Placeholder 2">
            <a:extLst>
              <a:ext uri="{FF2B5EF4-FFF2-40B4-BE49-F238E27FC236}">
                <a16:creationId xmlns:a16="http://schemas.microsoft.com/office/drawing/2014/main" id="{F6E9B180-BD16-6E94-E368-CB1762FA2892}"/>
              </a:ext>
            </a:extLst>
          </p:cNvPr>
          <p:cNvSpPr>
            <a:spLocks noGrp="1"/>
          </p:cNvSpPr>
          <p:nvPr>
            <p:ph type="dt" sz="half" idx="10"/>
          </p:nvPr>
        </p:nvSpPr>
        <p:spPr/>
        <p:txBody>
          <a:bodyPr/>
          <a:lstStyle/>
          <a:p>
            <a:pPr>
              <a:defRPr/>
            </a:pPr>
            <a:fld id="{3CEAF1B3-93E8-4EE6-90B8-35361134303F}" type="datetime1">
              <a:rPr lang="en-US" smtClean="0">
                <a:solidFill>
                  <a:prstClr val="black">
                    <a:tint val="75000"/>
                  </a:prstClr>
                </a:solidFill>
              </a:rPr>
              <a:t>9/19/2022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B2460989-F413-B40E-8ADD-C42E75512861}"/>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807AE7FC-E2DE-A6A3-6F86-15B29E5D709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67</a:t>
            </a:fld>
            <a:endParaRPr lang="en-US" dirty="0">
              <a:solidFill>
                <a:prstClr val="black">
                  <a:tint val="75000"/>
                </a:prstClr>
              </a:solidFill>
            </a:endParaRPr>
          </a:p>
        </p:txBody>
      </p:sp>
      <p:sp>
        <p:nvSpPr>
          <p:cNvPr id="6" name="Content Placeholder 5">
            <a:extLst>
              <a:ext uri="{FF2B5EF4-FFF2-40B4-BE49-F238E27FC236}">
                <a16:creationId xmlns:a16="http://schemas.microsoft.com/office/drawing/2014/main" id="{3548D0B9-706A-EED7-BBE5-B103313C240D}"/>
              </a:ext>
            </a:extLst>
          </p:cNvPr>
          <p:cNvSpPr>
            <a:spLocks noGrp="1"/>
          </p:cNvSpPr>
          <p:nvPr>
            <p:ph sz="quarter" idx="13"/>
          </p:nvPr>
        </p:nvSpPr>
        <p:spPr/>
        <p:txBody>
          <a:bodyPr/>
          <a:lstStyle/>
          <a:p>
            <a:r>
              <a:rPr lang="en-CA" sz="2800" kern="1200" dirty="0"/>
              <a:t>Organize workspace</a:t>
            </a:r>
            <a:endParaRPr lang="en-US" sz="2800" kern="1200" dirty="0"/>
          </a:p>
        </p:txBody>
      </p:sp>
      <p:sp>
        <p:nvSpPr>
          <p:cNvPr id="7" name="Content Placeholder 6">
            <a:extLst>
              <a:ext uri="{FF2B5EF4-FFF2-40B4-BE49-F238E27FC236}">
                <a16:creationId xmlns:a16="http://schemas.microsoft.com/office/drawing/2014/main" id="{DCFEE1EC-5654-DE15-03AD-BFB01A1E3DB8}"/>
              </a:ext>
            </a:extLst>
          </p:cNvPr>
          <p:cNvSpPr>
            <a:spLocks noGrp="1"/>
          </p:cNvSpPr>
          <p:nvPr>
            <p:ph sz="quarter" idx="14"/>
          </p:nvPr>
        </p:nvSpPr>
        <p:spPr/>
        <p:txBody>
          <a:bodyPr/>
          <a:lstStyle/>
          <a:p>
            <a:r>
              <a:rPr lang="en-CA" sz="2800" kern="1200" dirty="0"/>
              <a:t>Ability to analyze your source code</a:t>
            </a:r>
            <a:endParaRPr lang="en-US" sz="2800" kern="1200" dirty="0"/>
          </a:p>
        </p:txBody>
      </p:sp>
      <p:sp>
        <p:nvSpPr>
          <p:cNvPr id="8" name="Content Placeholder 7">
            <a:extLst>
              <a:ext uri="{FF2B5EF4-FFF2-40B4-BE49-F238E27FC236}">
                <a16:creationId xmlns:a16="http://schemas.microsoft.com/office/drawing/2014/main" id="{EE69AF43-5EB4-884E-F1AA-E3F709E99FE1}"/>
              </a:ext>
            </a:extLst>
          </p:cNvPr>
          <p:cNvSpPr>
            <a:spLocks noGrp="1"/>
          </p:cNvSpPr>
          <p:nvPr>
            <p:ph sz="quarter" idx="15"/>
          </p:nvPr>
        </p:nvSpPr>
        <p:spPr/>
        <p:txBody>
          <a:bodyPr/>
          <a:lstStyle/>
          <a:p>
            <a:r>
              <a:rPr lang="en-CA" sz="2800" kern="1200" dirty="0"/>
              <a:t>Ability to analyze your source code</a:t>
            </a:r>
            <a:endParaRPr lang="en-US" sz="2800" kern="1200" dirty="0"/>
          </a:p>
        </p:txBody>
      </p:sp>
    </p:spTree>
    <p:extLst>
      <p:ext uri="{BB962C8B-B14F-4D97-AF65-F5344CB8AC3E}">
        <p14:creationId xmlns:p14="http://schemas.microsoft.com/office/powerpoint/2010/main" val="31449302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a:lstStyle/>
          <a:p>
            <a:r>
              <a:rPr lang="en-US" dirty="0"/>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2"/>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3"/>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EB360D8-20E8-4C01-A769-3BC07DE2162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9/19/2022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Code Structure: The architecture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588F638-46CA-6EAC-E510-46E9AE9C576B}"/>
              </a:ext>
            </a:extLst>
          </p:cNvPr>
          <p:cNvSpPr>
            <a:spLocks noGrp="1"/>
          </p:cNvSpPr>
          <p:nvPr>
            <p:ph type="title"/>
          </p:nvPr>
        </p:nvSpPr>
        <p:spPr/>
        <p:txBody>
          <a:bodyPr/>
          <a:lstStyle/>
          <a:p>
            <a:endParaRPr lang="en-CA"/>
          </a:p>
        </p:txBody>
      </p:sp>
      <p:sp>
        <p:nvSpPr>
          <p:cNvPr id="6" name="Date Placeholder 5">
            <a:extLst>
              <a:ext uri="{FF2B5EF4-FFF2-40B4-BE49-F238E27FC236}">
                <a16:creationId xmlns:a16="http://schemas.microsoft.com/office/drawing/2014/main" id="{56BE6D7E-30F2-EEAF-EDBA-2FAF8E427246}"/>
              </a:ext>
            </a:extLst>
          </p:cNvPr>
          <p:cNvSpPr>
            <a:spLocks noGrp="1"/>
          </p:cNvSpPr>
          <p:nvPr>
            <p:ph type="dt" sz="half" idx="10"/>
          </p:nvPr>
        </p:nvSpPr>
        <p:spPr/>
        <p:txBody>
          <a:bodyPr/>
          <a:lstStyle/>
          <a:p>
            <a:pPr>
              <a:defRPr/>
            </a:pPr>
            <a:fld id="{F4D43810-4295-4159-A17B-DE4394C42D1A}" type="datetime1">
              <a:rPr lang="en-US" smtClean="0">
                <a:solidFill>
                  <a:prstClr val="black">
                    <a:tint val="75000"/>
                  </a:prstClr>
                </a:solidFill>
              </a:rPr>
              <a:t>9/19/2022</a:t>
            </a:fld>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DA547A6F-F7B1-4287-0F97-294100F0D0D6}"/>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470B224B-A802-54DC-308A-BA4DF871F17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69</a:t>
            </a:fld>
            <a:endParaRPr lang="en-US" dirty="0">
              <a:solidFill>
                <a:prstClr val="black">
                  <a:tint val="75000"/>
                </a:prstClr>
              </a:solidFill>
            </a:endParaRPr>
          </a:p>
        </p:txBody>
      </p:sp>
      <p:graphicFrame>
        <p:nvGraphicFramePr>
          <p:cNvPr id="11" name="SmartArt Placeholder 10">
            <a:extLst>
              <a:ext uri="{FF2B5EF4-FFF2-40B4-BE49-F238E27FC236}">
                <a16:creationId xmlns:a16="http://schemas.microsoft.com/office/drawing/2014/main" id="{21B2AA87-B4EA-E435-F124-EDA0AE8A3B13}"/>
              </a:ext>
            </a:extLst>
          </p:cNvPr>
          <p:cNvGraphicFramePr>
            <a:graphicFrameLocks noGrp="1"/>
          </p:cNvGraphicFramePr>
          <p:nvPr>
            <p:ph type="dgm" sz="quarter" idx="13"/>
            <p:extLst>
              <p:ext uri="{D42A27DB-BD31-4B8C-83A1-F6EECF244321}">
                <p14:modId xmlns:p14="http://schemas.microsoft.com/office/powerpoint/2010/main" val="3913645557"/>
              </p:ext>
            </p:extLst>
          </p:nvPr>
        </p:nvGraphicFramePr>
        <p:xfrm>
          <a:off x="838200" y="1911350"/>
          <a:ext cx="10515600" cy="39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03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8C676C-E102-6343-B07F-CC6406CDCB26}"/>
              </a:ext>
            </a:extLst>
          </p:cNvPr>
          <p:cNvSpPr/>
          <p:nvPr/>
        </p:nvSpPr>
        <p:spPr>
          <a:xfrm>
            <a:off x="1525006" y="2079808"/>
            <a:ext cx="5903076" cy="36293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CA"/>
          </a:p>
        </p:txBody>
      </p:sp>
      <p:sp>
        <p:nvSpPr>
          <p:cNvPr id="2" name="Title 1">
            <a:extLst>
              <a:ext uri="{FF2B5EF4-FFF2-40B4-BE49-F238E27FC236}">
                <a16:creationId xmlns:a16="http://schemas.microsoft.com/office/drawing/2014/main" id="{E0E5D037-7213-4EFE-C16B-F56A6F6DB347}"/>
              </a:ext>
            </a:extLst>
          </p:cNvPr>
          <p:cNvSpPr>
            <a:spLocks noGrp="1"/>
          </p:cNvSpPr>
          <p:nvPr>
            <p:ph type="title"/>
          </p:nvPr>
        </p:nvSpPr>
        <p:spPr/>
        <p:txBody>
          <a:bodyPr/>
          <a:lstStyle/>
          <a:p>
            <a:r>
              <a:rPr lang="en-CA" dirty="0"/>
              <a:t>High-level architecture</a:t>
            </a:r>
            <a:endParaRPr lang="en-CA" sz="2400" dirty="0"/>
          </a:p>
        </p:txBody>
      </p:sp>
      <p:pic>
        <p:nvPicPr>
          <p:cNvPr id="8" name="Content Placeholder 7">
            <a:extLst>
              <a:ext uri="{FF2B5EF4-FFF2-40B4-BE49-F238E27FC236}">
                <a16:creationId xmlns:a16="http://schemas.microsoft.com/office/drawing/2014/main" id="{3F66B5F8-C09C-387F-C1B3-59826A98ED38}"/>
              </a:ext>
            </a:extLst>
          </p:cNvPr>
          <p:cNvPicPr>
            <a:picLocks noGrp="1" noChangeAspect="1"/>
          </p:cNvPicPr>
          <p:nvPr>
            <p:ph idx="1"/>
          </p:nvPr>
        </p:nvPicPr>
        <p:blipFill>
          <a:blip r:embed="rId2"/>
          <a:stretch>
            <a:fillRect/>
          </a:stretch>
        </p:blipFill>
        <p:spPr>
          <a:xfrm>
            <a:off x="2030411" y="2751467"/>
            <a:ext cx="3533920" cy="2128867"/>
          </a:xfrm>
        </p:spPr>
      </p:pic>
      <p:sp>
        <p:nvSpPr>
          <p:cNvPr id="4" name="Date Placeholder 3">
            <a:extLst>
              <a:ext uri="{FF2B5EF4-FFF2-40B4-BE49-F238E27FC236}">
                <a16:creationId xmlns:a16="http://schemas.microsoft.com/office/drawing/2014/main" id="{13F0EE8E-1AE2-3C80-885D-F7B493A92002}"/>
              </a:ext>
            </a:extLst>
          </p:cNvPr>
          <p:cNvSpPr>
            <a:spLocks noGrp="1"/>
          </p:cNvSpPr>
          <p:nvPr>
            <p:ph type="dt" sz="half" idx="10"/>
          </p:nvPr>
        </p:nvSpPr>
        <p:spPr/>
        <p:txBody>
          <a:bodyPr/>
          <a:lstStyle/>
          <a:p>
            <a:pPr>
              <a:defRPr/>
            </a:pPr>
            <a:fld id="{6B855081-A43D-4A04-AF74-272EA13230FD}"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C10247E4-1EE9-92AA-ADF7-60E2BEF3DE4D}"/>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61C5F3FC-0B75-C627-909A-C454A687FDB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7</a:t>
            </a:fld>
            <a:endParaRPr lang="en-US" dirty="0">
              <a:solidFill>
                <a:prstClr val="black">
                  <a:tint val="75000"/>
                </a:prstClr>
              </a:solidFill>
            </a:endParaRPr>
          </a:p>
        </p:txBody>
      </p:sp>
      <p:pic>
        <p:nvPicPr>
          <p:cNvPr id="15" name="Picture 14">
            <a:extLst>
              <a:ext uri="{FF2B5EF4-FFF2-40B4-BE49-F238E27FC236}">
                <a16:creationId xmlns:a16="http://schemas.microsoft.com/office/drawing/2014/main" id="{B38A304A-AC45-0CCD-0888-7F67C36F0552}"/>
              </a:ext>
            </a:extLst>
          </p:cNvPr>
          <p:cNvPicPr>
            <a:picLocks noChangeAspect="1"/>
          </p:cNvPicPr>
          <p:nvPr/>
        </p:nvPicPr>
        <p:blipFill>
          <a:blip r:embed="rId3"/>
          <a:stretch>
            <a:fillRect/>
          </a:stretch>
        </p:blipFill>
        <p:spPr>
          <a:xfrm>
            <a:off x="5564331" y="2527527"/>
            <a:ext cx="1722269" cy="2865368"/>
          </a:xfrm>
          <a:prstGeom prst="rect">
            <a:avLst/>
          </a:prstGeom>
        </p:spPr>
      </p:pic>
      <p:pic>
        <p:nvPicPr>
          <p:cNvPr id="19" name="Picture 18">
            <a:extLst>
              <a:ext uri="{FF2B5EF4-FFF2-40B4-BE49-F238E27FC236}">
                <a16:creationId xmlns:a16="http://schemas.microsoft.com/office/drawing/2014/main" id="{AA6451F1-E729-725E-43B5-2361DDED9D8A}"/>
              </a:ext>
            </a:extLst>
          </p:cNvPr>
          <p:cNvPicPr>
            <a:picLocks noChangeAspect="1"/>
          </p:cNvPicPr>
          <p:nvPr/>
        </p:nvPicPr>
        <p:blipFill>
          <a:blip r:embed="rId4"/>
          <a:stretch>
            <a:fillRect/>
          </a:stretch>
        </p:blipFill>
        <p:spPr>
          <a:xfrm>
            <a:off x="1576040" y="2570061"/>
            <a:ext cx="3977985" cy="2956816"/>
          </a:xfrm>
          <a:prstGeom prst="rect">
            <a:avLst/>
          </a:prstGeom>
        </p:spPr>
      </p:pic>
      <p:pic>
        <p:nvPicPr>
          <p:cNvPr id="23" name="Picture 22">
            <a:extLst>
              <a:ext uri="{FF2B5EF4-FFF2-40B4-BE49-F238E27FC236}">
                <a16:creationId xmlns:a16="http://schemas.microsoft.com/office/drawing/2014/main" id="{A53E4EA5-358A-EED8-CA72-6EE92E810204}"/>
              </a:ext>
            </a:extLst>
          </p:cNvPr>
          <p:cNvPicPr>
            <a:picLocks noChangeAspect="1"/>
          </p:cNvPicPr>
          <p:nvPr/>
        </p:nvPicPr>
        <p:blipFill>
          <a:blip r:embed="rId5"/>
          <a:stretch>
            <a:fillRect/>
          </a:stretch>
        </p:blipFill>
        <p:spPr>
          <a:xfrm>
            <a:off x="7496799" y="2646267"/>
            <a:ext cx="3170195" cy="2804403"/>
          </a:xfrm>
          <a:prstGeom prst="rect">
            <a:avLst/>
          </a:prstGeom>
        </p:spPr>
      </p:pic>
      <p:pic>
        <p:nvPicPr>
          <p:cNvPr id="25" name="Graphic 24" descr="User outline">
            <a:extLst>
              <a:ext uri="{FF2B5EF4-FFF2-40B4-BE49-F238E27FC236}">
                <a16:creationId xmlns:a16="http://schemas.microsoft.com/office/drawing/2014/main" id="{AFFFB74B-D698-A851-3547-3662152330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9124" y="3358700"/>
            <a:ext cx="914400" cy="914400"/>
          </a:xfrm>
          <a:prstGeom prst="rect">
            <a:avLst/>
          </a:prstGeom>
        </p:spPr>
      </p:pic>
    </p:spTree>
    <p:extLst>
      <p:ext uri="{BB962C8B-B14F-4D97-AF65-F5344CB8AC3E}">
        <p14:creationId xmlns:p14="http://schemas.microsoft.com/office/powerpoint/2010/main" val="312437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139730188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7ED76F-B1CE-4439-A147-F45D91DCA9BE}"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9/19/2022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Code Structure: The architecture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a:lstStyle/>
          <a:p>
            <a:r>
              <a:rPr lang="en-US" dirty="0"/>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599507529"/>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endParaRPr lang="en-US" dirty="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r>
                        <a:rPr lang="en-US" dirty="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r>
                        <a:rPr lang="en-US" dirty="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r>
                        <a:rPr lang="en-US" dirty="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r>
                        <a:rPr lang="en-US" dirty="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0836083-A1C8-4CA8-A25B-75403923FA3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9/19/2022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Code Structure: The architecture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fld id="{0D4C9ED9-87A4-4E25-AD7E-7EE932DA78A0}" type="datetime1">
              <a:rPr lang="en-US" smtClean="0">
                <a:latin typeface="Calibri" panose="020F0502020204030204"/>
              </a:rPr>
              <a:t>9/19/2022</a:t>
            </a:fld>
            <a:endParaRPr lang="en-US" dirty="0">
              <a:latin typeface="Calibri" panose="020F0502020204030204"/>
            </a:endParaRP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a:latin typeface="Calibri" panose="020F0502020204030204"/>
              </a:rPr>
              <a:t>Code Structure: The architecture</a:t>
            </a:r>
            <a:endParaRPr lang="en-US" dirty="0">
              <a:latin typeface="Calibri" panose="020F0502020204030204"/>
            </a:endParaRP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73</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DE12D0-4111-4BE4-9FDA-B24AAEBDC47E}"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9/19/2022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Code Structure: The architecture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E80BCB9-7B25-4D73-AF6C-5331751E39D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9/19/2022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Code Structure: The architecture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a:lstStyle/>
          <a:p>
            <a:r>
              <a:rPr lang="en-US" dirty="0"/>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a:lstStyle/>
          <a:p>
            <a:r>
              <a:rPr lang="en-US" sz="2400" dirty="0"/>
              <a:t>Open the Design Ideas pane for instant slide makeovers. </a:t>
            </a:r>
          </a:p>
          <a:p>
            <a:r>
              <a:rPr lang="en-US" sz="2400" dirty="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3D6BCC-4F2C-43E9-8AEC-72DD401BB7E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9/19/2022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Code Structure: The architecture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a:p>
            <a:endParaRPr lang="en-US" dirty="0"/>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3A166EF-3C6E-4536-AEFD-75584A7E3F0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9/19/2022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Code Structure: The architecture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a:lstStyle/>
          <a:p>
            <a:r>
              <a:rPr lang="en-US" sz="24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2"/>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3"/>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BA4456C-596B-4DDF-B198-7C2B402E13DE}"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9/19/2022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Code Structure: The architecture</a:t>
            </a: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a:lstStyle/>
          <a:p>
            <a:pPr lvl="0"/>
            <a:fld id="{B4EA6333-0FB7-4736-AF58-E9F6D542538B}" type="datetime1">
              <a:rPr lang="en-US" noProof="0" smtClean="0"/>
              <a:t>9/19/2022</a:t>
            </a:fld>
            <a:endParaRPr lang="en-US" noProof="0" dirty="0"/>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a:lstStyle/>
          <a:p>
            <a:pPr lvl="0"/>
            <a:r>
              <a:rPr lang="en-US" noProof="0"/>
              <a:t>Code Structure: The architecture</a:t>
            </a:r>
            <a:endParaRPr lang="en-US" noProof="0" dirty="0"/>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79</a:t>
            </a:fld>
            <a:endParaRPr lang="en-US" noProof="0" dirty="0"/>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a:lstStyle/>
          <a:p>
            <a:r>
              <a:rPr lang="en-US" dirty="0"/>
              <a:t>Presenter name</a:t>
            </a:r>
          </a:p>
          <a:p>
            <a:pPr>
              <a:spcBef>
                <a:spcPts val="3000"/>
              </a:spcBef>
            </a:pPr>
            <a:r>
              <a:rPr lang="en-US" sz="1800" dirty="0"/>
              <a:t>Email address</a:t>
            </a:r>
          </a:p>
          <a:p>
            <a:pPr>
              <a:spcBef>
                <a:spcPts val="3000"/>
              </a:spcBef>
            </a:pPr>
            <a:r>
              <a:rPr lang="en-US" sz="1800" dirty="0"/>
              <a:t>Website</a:t>
            </a:r>
          </a:p>
          <a:p>
            <a:endParaRPr lang="en-US" dirty="0"/>
          </a:p>
        </p:txBody>
      </p:sp>
    </p:spTree>
    <p:extLst>
      <p:ext uri="{BB962C8B-B14F-4D97-AF65-F5344CB8AC3E}">
        <p14:creationId xmlns:p14="http://schemas.microsoft.com/office/powerpoint/2010/main" val="962258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5F862C-0359-724B-8CB0-F0FB14A996CB}"/>
              </a:ext>
            </a:extLst>
          </p:cNvPr>
          <p:cNvSpPr>
            <a:spLocks noGrp="1"/>
          </p:cNvSpPr>
          <p:nvPr>
            <p:ph type="title"/>
          </p:nvPr>
        </p:nvSpPr>
        <p:spPr/>
        <p:txBody>
          <a:bodyPr/>
          <a:lstStyle/>
          <a:p>
            <a:r>
              <a:rPr lang="en-CA" dirty="0"/>
              <a:t>Mapping: architecture &amp; code structure</a:t>
            </a:r>
          </a:p>
        </p:txBody>
      </p:sp>
      <p:sp>
        <p:nvSpPr>
          <p:cNvPr id="4" name="Date Placeholder 3">
            <a:extLst>
              <a:ext uri="{FF2B5EF4-FFF2-40B4-BE49-F238E27FC236}">
                <a16:creationId xmlns:a16="http://schemas.microsoft.com/office/drawing/2014/main" id="{1CED02C6-9BCE-E090-E985-2F646E35869F}"/>
              </a:ext>
            </a:extLst>
          </p:cNvPr>
          <p:cNvSpPr>
            <a:spLocks noGrp="1"/>
          </p:cNvSpPr>
          <p:nvPr>
            <p:ph type="dt" sz="half" idx="10"/>
          </p:nvPr>
        </p:nvSpPr>
        <p:spPr/>
        <p:txBody>
          <a:bodyPr/>
          <a:lstStyle/>
          <a:p>
            <a:pPr>
              <a:defRPr/>
            </a:pPr>
            <a:fld id="{8C7840B0-3B99-4D6D-A904-FE6F637810D5}"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131AD533-D7B2-AB96-68B5-7DD0DCF30B6E}"/>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FA520BB-7E83-8686-7EC1-06E1A5A98B9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pic>
        <p:nvPicPr>
          <p:cNvPr id="3" name="Picture 2">
            <a:extLst>
              <a:ext uri="{FF2B5EF4-FFF2-40B4-BE49-F238E27FC236}">
                <a16:creationId xmlns:a16="http://schemas.microsoft.com/office/drawing/2014/main" id="{D9F77611-88B6-B99A-5A14-2858F129A813}"/>
              </a:ext>
            </a:extLst>
          </p:cNvPr>
          <p:cNvPicPr>
            <a:picLocks noChangeAspect="1"/>
          </p:cNvPicPr>
          <p:nvPr/>
        </p:nvPicPr>
        <p:blipFill>
          <a:blip r:embed="rId3"/>
          <a:stretch>
            <a:fillRect/>
          </a:stretch>
        </p:blipFill>
        <p:spPr>
          <a:xfrm>
            <a:off x="1163212" y="2101891"/>
            <a:ext cx="6291670" cy="3317426"/>
          </a:xfrm>
          <a:prstGeom prst="rect">
            <a:avLst/>
          </a:prstGeom>
        </p:spPr>
      </p:pic>
      <p:pic>
        <p:nvPicPr>
          <p:cNvPr id="8" name="Picture 7">
            <a:extLst>
              <a:ext uri="{FF2B5EF4-FFF2-40B4-BE49-F238E27FC236}">
                <a16:creationId xmlns:a16="http://schemas.microsoft.com/office/drawing/2014/main" id="{657FAA77-2A6B-45EF-A6E4-1BCEDF39D6F8}"/>
              </a:ext>
            </a:extLst>
          </p:cNvPr>
          <p:cNvPicPr>
            <a:picLocks noChangeAspect="1"/>
          </p:cNvPicPr>
          <p:nvPr/>
        </p:nvPicPr>
        <p:blipFill>
          <a:blip r:embed="rId4"/>
          <a:stretch>
            <a:fillRect/>
          </a:stretch>
        </p:blipFill>
        <p:spPr>
          <a:xfrm>
            <a:off x="8588867" y="1254369"/>
            <a:ext cx="3103972" cy="5603631"/>
          </a:xfrm>
          <a:prstGeom prst="rect">
            <a:avLst/>
          </a:prstGeom>
        </p:spPr>
      </p:pic>
    </p:spTree>
    <p:extLst>
      <p:ext uri="{BB962C8B-B14F-4D97-AF65-F5344CB8AC3E}">
        <p14:creationId xmlns:p14="http://schemas.microsoft.com/office/powerpoint/2010/main" val="129403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336786-5739-335C-F288-29CC5DA0E095}"/>
              </a:ext>
            </a:extLst>
          </p:cNvPr>
          <p:cNvPicPr>
            <a:picLocks noChangeAspect="1"/>
          </p:cNvPicPr>
          <p:nvPr/>
        </p:nvPicPr>
        <p:blipFill>
          <a:blip r:embed="rId2"/>
          <a:stretch>
            <a:fillRect/>
          </a:stretch>
        </p:blipFill>
        <p:spPr>
          <a:xfrm>
            <a:off x="609270" y="2594509"/>
            <a:ext cx="7620660" cy="2316681"/>
          </a:xfrm>
          <a:prstGeom prst="rect">
            <a:avLst/>
          </a:prstGeom>
        </p:spPr>
      </p:pic>
      <p:sp>
        <p:nvSpPr>
          <p:cNvPr id="7" name="Title 6">
            <a:extLst>
              <a:ext uri="{FF2B5EF4-FFF2-40B4-BE49-F238E27FC236}">
                <a16:creationId xmlns:a16="http://schemas.microsoft.com/office/drawing/2014/main" id="{C25F862C-0359-724B-8CB0-F0FB14A996CB}"/>
              </a:ext>
            </a:extLst>
          </p:cNvPr>
          <p:cNvSpPr>
            <a:spLocks noGrp="1"/>
          </p:cNvSpPr>
          <p:nvPr>
            <p:ph type="title"/>
          </p:nvPr>
        </p:nvSpPr>
        <p:spPr/>
        <p:txBody>
          <a:bodyPr/>
          <a:lstStyle/>
          <a:p>
            <a:r>
              <a:rPr lang="en-CA" dirty="0"/>
              <a:t>Another view!</a:t>
            </a:r>
          </a:p>
        </p:txBody>
      </p:sp>
      <p:sp>
        <p:nvSpPr>
          <p:cNvPr id="4" name="Date Placeholder 3">
            <a:extLst>
              <a:ext uri="{FF2B5EF4-FFF2-40B4-BE49-F238E27FC236}">
                <a16:creationId xmlns:a16="http://schemas.microsoft.com/office/drawing/2014/main" id="{1CED02C6-9BCE-E090-E985-2F646E35869F}"/>
              </a:ext>
            </a:extLst>
          </p:cNvPr>
          <p:cNvSpPr>
            <a:spLocks noGrp="1"/>
          </p:cNvSpPr>
          <p:nvPr>
            <p:ph type="dt" sz="half" idx="10"/>
          </p:nvPr>
        </p:nvSpPr>
        <p:spPr/>
        <p:txBody>
          <a:bodyPr/>
          <a:lstStyle/>
          <a:p>
            <a:pPr>
              <a:defRPr/>
            </a:pPr>
            <a:fld id="{B9FA2498-A215-4A31-AC26-029577E9CD6E}" type="datetime1">
              <a:rPr lang="en-US" smtClean="0">
                <a:solidFill>
                  <a:prstClr val="black">
                    <a:tint val="75000"/>
                  </a:prstClr>
                </a:solidFill>
              </a:rPr>
              <a:t>9/19/2022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131AD533-D7B2-AB96-68B5-7DD0DCF30B6E}"/>
              </a:ext>
            </a:extLst>
          </p:cNvPr>
          <p:cNvSpPr>
            <a:spLocks noGrp="1"/>
          </p:cNvSpPr>
          <p:nvPr>
            <p:ph type="ftr" sz="quarter" idx="11"/>
          </p:nvPr>
        </p:nvSpPr>
        <p:spPr/>
        <p:txBody>
          <a:bodyPr/>
          <a:lstStyle/>
          <a:p>
            <a:pPr>
              <a:defRPr/>
            </a:pPr>
            <a:r>
              <a:rPr lang="en-US">
                <a:solidFill>
                  <a:prstClr val="black">
                    <a:tint val="75000"/>
                  </a:prstClr>
                </a:solidFill>
              </a:rPr>
              <a:t>Code Structure: The architecture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FA520BB-7E83-8686-7EC1-06E1A5A98B9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FD43D20C-6C87-D006-F1AE-881FFBA73DA8}"/>
              </a:ext>
            </a:extLst>
          </p:cNvPr>
          <p:cNvPicPr>
            <a:picLocks noChangeAspect="1"/>
          </p:cNvPicPr>
          <p:nvPr/>
        </p:nvPicPr>
        <p:blipFill>
          <a:blip r:embed="rId3"/>
          <a:stretch>
            <a:fillRect/>
          </a:stretch>
        </p:blipFill>
        <p:spPr>
          <a:xfrm>
            <a:off x="8747462" y="274416"/>
            <a:ext cx="3444538" cy="6218459"/>
          </a:xfrm>
          <a:prstGeom prst="rect">
            <a:avLst/>
          </a:prstGeom>
        </p:spPr>
      </p:pic>
    </p:spTree>
    <p:extLst>
      <p:ext uri="{BB962C8B-B14F-4D97-AF65-F5344CB8AC3E}">
        <p14:creationId xmlns:p14="http://schemas.microsoft.com/office/powerpoint/2010/main" val="2370323715"/>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3902</TotalTime>
  <Words>3289</Words>
  <Application>Microsoft Office PowerPoint</Application>
  <PresentationFormat>Widescreen</PresentationFormat>
  <Paragraphs>633</Paragraphs>
  <Slides>79</Slides>
  <Notes>29</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Agency FB</vt:lpstr>
      <vt:lpstr>Arial</vt:lpstr>
      <vt:lpstr>Avenir Next LT Pro</vt:lpstr>
      <vt:lpstr>Calibri</vt:lpstr>
      <vt:lpstr>charter</vt:lpstr>
      <vt:lpstr>InputMono</vt:lpstr>
      <vt:lpstr>Inter</vt:lpstr>
      <vt:lpstr>merriweather</vt:lpstr>
      <vt:lpstr>Times New Roman</vt:lpstr>
      <vt:lpstr>Tw Cen MT</vt:lpstr>
      <vt:lpstr>ui-sans-serif</vt:lpstr>
      <vt:lpstr>ShapesVTI</vt:lpstr>
      <vt:lpstr>The architecture</vt:lpstr>
      <vt:lpstr>EXPORT CLASSIFICATION</vt:lpstr>
      <vt:lpstr>Agenda</vt:lpstr>
      <vt:lpstr>ADRs</vt:lpstr>
      <vt:lpstr>One architecture to rule them all! Why so many ADRs then?</vt:lpstr>
      <vt:lpstr>High-level architecture</vt:lpstr>
      <vt:lpstr>High-level architecture</vt:lpstr>
      <vt:lpstr>Mapping: architecture &amp; code structure</vt:lpstr>
      <vt:lpstr>Another view!</vt:lpstr>
      <vt:lpstr>BFF Vision </vt:lpstr>
      <vt:lpstr>FE Architecture foundation</vt:lpstr>
      <vt:lpstr>Strategic DDD</vt:lpstr>
      <vt:lpstr>Strategic DDD value</vt:lpstr>
      <vt:lpstr>PowerPoint Presentation</vt:lpstr>
      <vt:lpstr>Shell pattern</vt:lpstr>
      <vt:lpstr>A shell per bounded context</vt:lpstr>
      <vt:lpstr>Example: Shells in the graph</vt:lpstr>
      <vt:lpstr>Container-Presentation pattern</vt:lpstr>
      <vt:lpstr>How it works?</vt:lpstr>
      <vt:lpstr>Example</vt:lpstr>
      <vt:lpstr>Benefits</vt:lpstr>
      <vt:lpstr>Push-based architecture</vt:lpstr>
      <vt:lpstr>Overview</vt:lpstr>
      <vt:lpstr>Reactive programming: push vs pull Paradigm shift</vt:lpstr>
      <vt:lpstr>UI reacts to data streams:  don’t call us we call you!</vt:lpstr>
      <vt:lpstr>Façade pattern</vt:lpstr>
      <vt:lpstr>Benefits</vt:lpstr>
      <vt:lpstr>Façade pattern (extended)</vt:lpstr>
      <vt:lpstr>Facades for smart components</vt:lpstr>
      <vt:lpstr>Onion architecture</vt:lpstr>
      <vt:lpstr>Onion architecture: The theory</vt:lpstr>
      <vt:lpstr>Domain: onion architecture</vt:lpstr>
      <vt:lpstr>Add another piece…</vt:lpstr>
      <vt:lpstr>Benefits (client-side)</vt:lpstr>
      <vt:lpstr>Two more specific decisions</vt:lpstr>
      <vt:lpstr>Push-Based Configuration</vt:lpstr>
      <vt:lpstr>The problem</vt:lpstr>
      <vt:lpstr>Push-Based Configuration</vt:lpstr>
      <vt:lpstr>Assets</vt:lpstr>
      <vt:lpstr>Add another piece…</vt:lpstr>
      <vt:lpstr>Assets</vt:lpstr>
      <vt:lpstr>Wrap-up: High-level architecture</vt:lpstr>
      <vt:lpstr>High-level architecture</vt:lpstr>
      <vt:lpstr>Mapping: architecture &amp; code structure</vt:lpstr>
      <vt:lpstr>Thanks…</vt:lpstr>
      <vt:lpstr>Questions…</vt:lpstr>
      <vt:lpstr>Extras!</vt:lpstr>
      <vt:lpstr>DDD + container-presentation pattern</vt:lpstr>
      <vt:lpstr>Voting Time!</vt:lpstr>
      <vt:lpstr>Thank you</vt:lpstr>
      <vt:lpstr>1-Enterprise concerns</vt:lpstr>
      <vt:lpstr>Fast</vt:lpstr>
      <vt:lpstr>Fast-Detecting affected projects/packages </vt:lpstr>
      <vt:lpstr>Dependencies constraints</vt:lpstr>
      <vt:lpstr>Dot-net extension for BFF support</vt:lpstr>
      <vt:lpstr>4-Schematics</vt:lpstr>
      <vt:lpstr>Plugins: written using Nx Devkit</vt:lpstr>
      <vt:lpstr>Generators?</vt:lpstr>
      <vt:lpstr>Nx Plugin Generators</vt:lpstr>
      <vt:lpstr>Update generators: migration</vt:lpstr>
      <vt:lpstr>Custom Generators: Endless possibilities &amp; huge value!</vt:lpstr>
      <vt:lpstr>What you need ?</vt:lpstr>
      <vt:lpstr>What you need ?</vt:lpstr>
      <vt:lpstr>PowerPoint Presentation</vt:lpstr>
      <vt:lpstr>ADR-0001</vt:lpstr>
      <vt:lpstr>Nx benefits</vt:lpstr>
      <vt:lpstr>PowerPoint Presentation</vt:lpstr>
      <vt:lpstr>Introduction</vt:lpstr>
      <vt:lpstr>PowerPoint Presentation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Ktata, Oualid             PWC</dc:creator>
  <cp:lastModifiedBy>Oualid Ktata</cp:lastModifiedBy>
  <cp:revision>5</cp:revision>
  <dcterms:created xsi:type="dcterms:W3CDTF">2022-07-18T17:39:16Z</dcterms:created>
  <dcterms:modified xsi:type="dcterms:W3CDTF">2022-09-19T14:36:38Z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4447dd6a-a4a1-440b-a6a3-9124ef1ee017_Enabled">
    <vt:lpwstr>true</vt:lpwstr>
  </property>
  <property fmtid="{D5CDD505-2E9C-101B-9397-08002B2CF9AE}" pid="4" name="MSIP_Label_4447dd6a-a4a1-440b-a6a3-9124ef1ee017_SetDate">
    <vt:lpwstr>2022-07-18T17:39:59Z</vt:lpwstr>
  </property>
  <property fmtid="{D5CDD505-2E9C-101B-9397-08002B2CF9AE}" pid="5" name="MSIP_Label_4447dd6a-a4a1-440b-a6a3-9124ef1ee017_Method">
    <vt:lpwstr>Privileged</vt:lpwstr>
  </property>
  <property fmtid="{D5CDD505-2E9C-101B-9397-08002B2CF9AE}" pid="6" name="MSIP_Label_4447dd6a-a4a1-440b-a6a3-9124ef1ee017_Name">
    <vt:lpwstr>NO TECH DATA</vt:lpwstr>
  </property>
  <property fmtid="{D5CDD505-2E9C-101B-9397-08002B2CF9AE}" pid="7" name="MSIP_Label_4447dd6a-a4a1-440b-a6a3-9124ef1ee017_SiteId">
    <vt:lpwstr>7a18110d-ef9b-4274-acef-e62ab0fe28ed</vt:lpwstr>
  </property>
  <property fmtid="{D5CDD505-2E9C-101B-9397-08002B2CF9AE}" pid="8" name="MSIP_Label_4447dd6a-a4a1-440b-a6a3-9124ef1ee017_ActionId">
    <vt:lpwstr>81c7ea57-fc43-4073-a402-9d206bfaaa6f</vt:lpwstr>
  </property>
  <property fmtid="{D5CDD505-2E9C-101B-9397-08002B2CF9AE}" pid="9" name="MSIP_Label_4447dd6a-a4a1-440b-a6a3-9124ef1ee017_ContentBits">
    <vt:lpwstr>0</vt:lpwstr>
  </property>
</Properties>
</file>